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7"/>
  </p:notesMasterIdLst>
  <p:sldIdLst>
    <p:sldId id="260" r:id="rId3"/>
    <p:sldId id="267" r:id="rId4"/>
    <p:sldId id="268" r:id="rId5"/>
    <p:sldId id="337" r:id="rId6"/>
    <p:sldId id="372" r:id="rId7"/>
    <p:sldId id="373" r:id="rId8"/>
    <p:sldId id="375" r:id="rId9"/>
    <p:sldId id="374" r:id="rId10"/>
    <p:sldId id="380" r:id="rId11"/>
    <p:sldId id="381" r:id="rId12"/>
    <p:sldId id="377" r:id="rId13"/>
    <p:sldId id="376" r:id="rId14"/>
    <p:sldId id="378" r:id="rId15"/>
    <p:sldId id="379" r:id="rId16"/>
    <p:sldId id="382" r:id="rId17"/>
    <p:sldId id="383" r:id="rId18"/>
    <p:sldId id="385" r:id="rId19"/>
    <p:sldId id="386" r:id="rId20"/>
    <p:sldId id="387" r:id="rId21"/>
    <p:sldId id="388" r:id="rId22"/>
    <p:sldId id="413" r:id="rId23"/>
    <p:sldId id="402" r:id="rId24"/>
    <p:sldId id="391" r:id="rId25"/>
    <p:sldId id="390" r:id="rId26"/>
    <p:sldId id="393" r:id="rId27"/>
    <p:sldId id="401" r:id="rId28"/>
    <p:sldId id="394" r:id="rId29"/>
    <p:sldId id="395" r:id="rId30"/>
    <p:sldId id="399" r:id="rId31"/>
    <p:sldId id="397" r:id="rId32"/>
    <p:sldId id="398" r:id="rId33"/>
    <p:sldId id="396" r:id="rId34"/>
    <p:sldId id="400" r:id="rId35"/>
    <p:sldId id="415" r:id="rId36"/>
    <p:sldId id="407" r:id="rId37"/>
    <p:sldId id="408" r:id="rId38"/>
    <p:sldId id="416" r:id="rId39"/>
    <p:sldId id="409" r:id="rId40"/>
    <p:sldId id="417" r:id="rId41"/>
    <p:sldId id="368" r:id="rId42"/>
    <p:sldId id="364" r:id="rId43"/>
    <p:sldId id="371" r:id="rId44"/>
    <p:sldId id="346" r:id="rId45"/>
    <p:sldId id="365" r:id="rId46"/>
    <p:sldId id="367" r:id="rId47"/>
    <p:sldId id="418" r:id="rId48"/>
    <p:sldId id="313" r:id="rId49"/>
    <p:sldId id="312" r:id="rId50"/>
    <p:sldId id="309" r:id="rId51"/>
    <p:sldId id="307" r:id="rId52"/>
    <p:sldId id="336" r:id="rId53"/>
    <p:sldId id="335" r:id="rId54"/>
    <p:sldId id="300" r:id="rId55"/>
    <p:sldId id="286" r:id="rId56"/>
    <p:sldId id="299" r:id="rId57"/>
    <p:sldId id="288" r:id="rId58"/>
    <p:sldId id="290" r:id="rId59"/>
    <p:sldId id="283" r:id="rId60"/>
    <p:sldId id="331" r:id="rId61"/>
    <p:sldId id="332" r:id="rId62"/>
    <p:sldId id="334" r:id="rId63"/>
    <p:sldId id="333" r:id="rId64"/>
    <p:sldId id="310" r:id="rId65"/>
    <p:sldId id="348" r:id="rId66"/>
    <p:sldId id="349" r:id="rId67"/>
    <p:sldId id="291" r:id="rId68"/>
    <p:sldId id="258" r:id="rId69"/>
    <p:sldId id="350" r:id="rId70"/>
    <p:sldId id="351" r:id="rId71"/>
    <p:sldId id="263" r:id="rId72"/>
    <p:sldId id="264" r:id="rId73"/>
    <p:sldId id="352" r:id="rId74"/>
    <p:sldId id="353" r:id="rId75"/>
    <p:sldId id="265" r:id="rId76"/>
    <p:sldId id="354" r:id="rId77"/>
    <p:sldId id="266" r:id="rId78"/>
    <p:sldId id="355" r:id="rId79"/>
    <p:sldId id="356" r:id="rId80"/>
    <p:sldId id="270" r:id="rId81"/>
    <p:sldId id="272" r:id="rId82"/>
    <p:sldId id="271" r:id="rId83"/>
    <p:sldId id="273" r:id="rId84"/>
    <p:sldId id="274" r:id="rId85"/>
    <p:sldId id="275" r:id="rId86"/>
    <p:sldId id="276" r:id="rId87"/>
    <p:sldId id="277" r:id="rId88"/>
    <p:sldId id="278" r:id="rId89"/>
    <p:sldId id="279" r:id="rId90"/>
    <p:sldId id="280" r:id="rId91"/>
    <p:sldId id="281" r:id="rId92"/>
    <p:sldId id="282" r:id="rId93"/>
    <p:sldId id="357" r:id="rId94"/>
    <p:sldId id="284" r:id="rId95"/>
    <p:sldId id="358" r:id="rId96"/>
    <p:sldId id="359" r:id="rId97"/>
    <p:sldId id="360" r:id="rId98"/>
    <p:sldId id="361" r:id="rId99"/>
    <p:sldId id="362" r:id="rId100"/>
    <p:sldId id="292" r:id="rId101"/>
    <p:sldId id="363" r:id="rId102"/>
    <p:sldId id="338" r:id="rId103"/>
    <p:sldId id="339" r:id="rId104"/>
    <p:sldId id="314" r:id="rId105"/>
    <p:sldId id="315" r:id="rId106"/>
    <p:sldId id="316" r:id="rId107"/>
    <p:sldId id="317" r:id="rId108"/>
    <p:sldId id="318" r:id="rId109"/>
    <p:sldId id="319" r:id="rId110"/>
    <p:sldId id="269" r:id="rId111"/>
    <p:sldId id="320" r:id="rId112"/>
    <p:sldId id="321" r:id="rId113"/>
    <p:sldId id="322" r:id="rId114"/>
    <p:sldId id="323" r:id="rId115"/>
    <p:sldId id="324" r:id="rId116"/>
    <p:sldId id="325" r:id="rId117"/>
    <p:sldId id="326" r:id="rId118"/>
    <p:sldId id="285" r:id="rId119"/>
    <p:sldId id="327" r:id="rId120"/>
    <p:sldId id="287" r:id="rId121"/>
    <p:sldId id="328" r:id="rId122"/>
    <p:sldId id="329" r:id="rId123"/>
    <p:sldId id="330" r:id="rId124"/>
    <p:sldId id="289" r:id="rId125"/>
    <p:sldId id="303" r:id="rId1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din, Charles C.,M.D.,Ph.D." initials="HCC" lastIdx="1" clrIdx="0">
    <p:extLst>
      <p:ext uri="{19B8F6BF-5375-455C-9EA6-DF929625EA0E}">
        <p15:presenceInfo xmlns:p15="http://schemas.microsoft.com/office/powerpoint/2012/main" userId="S::charles.hardin@mgh.harvard.edu::d6c6bd4b-9f39-47c7-83f7-c4c2a5c28e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1" autoAdjust="0"/>
    <p:restoredTop sz="94660"/>
  </p:normalViewPr>
  <p:slideViewPr>
    <p:cSldViewPr snapToGrid="0">
      <p:cViewPr varScale="1">
        <p:scale>
          <a:sx n="87" d="100"/>
          <a:sy n="87" d="100"/>
        </p:scale>
        <p:origin x="52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commentAuthors" Target="commentAuthor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s>
</file>

<file path=ppt/diagrams/_rels/data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4" Type="http://schemas.openxmlformats.org/officeDocument/2006/relationships/image" Target="../media/image82.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4" Type="http://schemas.openxmlformats.org/officeDocument/2006/relationships/image" Target="../media/image8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9FB26C-49FB-44D4-965C-1296F08584E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FAECAB6-B389-4A3A-B895-FA4328CE8C39}">
      <dgm:prSet phldrT="[Text]"/>
      <dgm:spPr/>
      <dgm:t>
        <a:bodyPr/>
        <a:lstStyle/>
        <a:p>
          <a:r>
            <a:rPr lang="en-US" dirty="0"/>
            <a:t>ICU Attending</a:t>
          </a:r>
        </a:p>
      </dgm:t>
    </dgm:pt>
    <dgm:pt modelId="{CDC1ABB5-27A4-4704-A3CF-1B45C5A25EB6}" type="parTrans" cxnId="{28098C38-8242-4105-8CA1-51ED157E7716}">
      <dgm:prSet/>
      <dgm:spPr/>
      <dgm:t>
        <a:bodyPr/>
        <a:lstStyle/>
        <a:p>
          <a:endParaRPr lang="en-US"/>
        </a:p>
      </dgm:t>
    </dgm:pt>
    <dgm:pt modelId="{40632687-5DA2-4740-9DD6-0684A008EBDB}" type="sibTrans" cxnId="{28098C38-8242-4105-8CA1-51ED157E7716}">
      <dgm:prSet/>
      <dgm:spPr/>
      <dgm:t>
        <a:bodyPr/>
        <a:lstStyle/>
        <a:p>
          <a:endParaRPr lang="en-US"/>
        </a:p>
      </dgm:t>
    </dgm:pt>
    <dgm:pt modelId="{3706E2B6-3A26-45AF-ADFE-8FCE8AAA2785}">
      <dgm:prSet phldrT="[Text]"/>
      <dgm:spPr/>
      <dgm:t>
        <a:bodyPr/>
        <a:lstStyle/>
        <a:p>
          <a:r>
            <a:rPr lang="en-US" dirty="0"/>
            <a:t>PGY-1</a:t>
          </a:r>
        </a:p>
      </dgm:t>
    </dgm:pt>
    <dgm:pt modelId="{21CD5DEA-1370-4378-A3D7-FF5B94D8F8AE}" type="parTrans" cxnId="{8189D640-0D20-464C-A28F-9C78EF9469C8}">
      <dgm:prSet/>
      <dgm:spPr/>
      <dgm:t>
        <a:bodyPr/>
        <a:lstStyle/>
        <a:p>
          <a:endParaRPr lang="en-US"/>
        </a:p>
      </dgm:t>
    </dgm:pt>
    <dgm:pt modelId="{7DBDE602-E68B-49CB-BB98-B3D448802AC2}" type="sibTrans" cxnId="{8189D640-0D20-464C-A28F-9C78EF9469C8}">
      <dgm:prSet/>
      <dgm:spPr/>
      <dgm:t>
        <a:bodyPr/>
        <a:lstStyle/>
        <a:p>
          <a:endParaRPr lang="en-US"/>
        </a:p>
      </dgm:t>
    </dgm:pt>
    <dgm:pt modelId="{63EF00F4-8D13-4D57-93C0-20DCEDA6E05B}" type="pres">
      <dgm:prSet presAssocID="{CB9FB26C-49FB-44D4-965C-1296F08584EA}" presName="hierChild1" presStyleCnt="0">
        <dgm:presLayoutVars>
          <dgm:orgChart val="1"/>
          <dgm:chPref val="1"/>
          <dgm:dir/>
          <dgm:animOne val="branch"/>
          <dgm:animLvl val="lvl"/>
          <dgm:resizeHandles/>
        </dgm:presLayoutVars>
      </dgm:prSet>
      <dgm:spPr/>
    </dgm:pt>
    <dgm:pt modelId="{76E69EE7-6EB3-45B3-AB38-9C39502356A3}" type="pres">
      <dgm:prSet presAssocID="{1FAECAB6-B389-4A3A-B895-FA4328CE8C39}" presName="hierRoot1" presStyleCnt="0">
        <dgm:presLayoutVars>
          <dgm:hierBranch val="init"/>
        </dgm:presLayoutVars>
      </dgm:prSet>
      <dgm:spPr/>
    </dgm:pt>
    <dgm:pt modelId="{B52BFF2F-EB89-4A75-9FF3-F7C3BB07D276}" type="pres">
      <dgm:prSet presAssocID="{1FAECAB6-B389-4A3A-B895-FA4328CE8C39}" presName="rootComposite1" presStyleCnt="0"/>
      <dgm:spPr/>
    </dgm:pt>
    <dgm:pt modelId="{CEC28B2C-30EF-49C6-B641-F514EA67D901}" type="pres">
      <dgm:prSet presAssocID="{1FAECAB6-B389-4A3A-B895-FA4328CE8C39}" presName="rootText1" presStyleLbl="node0" presStyleIdx="0" presStyleCnt="1">
        <dgm:presLayoutVars>
          <dgm:chPref val="3"/>
        </dgm:presLayoutVars>
      </dgm:prSet>
      <dgm:spPr/>
    </dgm:pt>
    <dgm:pt modelId="{18468ED4-FD8C-41DF-830C-A4A56A3C52B3}" type="pres">
      <dgm:prSet presAssocID="{1FAECAB6-B389-4A3A-B895-FA4328CE8C39}" presName="rootConnector1" presStyleLbl="node1" presStyleIdx="0" presStyleCnt="0"/>
      <dgm:spPr/>
    </dgm:pt>
    <dgm:pt modelId="{BE6FDB91-77B6-4542-AC8B-A3D524511303}" type="pres">
      <dgm:prSet presAssocID="{1FAECAB6-B389-4A3A-B895-FA4328CE8C39}" presName="hierChild2" presStyleCnt="0"/>
      <dgm:spPr/>
    </dgm:pt>
    <dgm:pt modelId="{AD01619B-7017-448B-B8F4-4D2489F58A4B}" type="pres">
      <dgm:prSet presAssocID="{21CD5DEA-1370-4378-A3D7-FF5B94D8F8AE}" presName="Name37" presStyleLbl="parChTrans1D2" presStyleIdx="0" presStyleCnt="1"/>
      <dgm:spPr/>
    </dgm:pt>
    <dgm:pt modelId="{A5E334E2-1953-491A-89DB-9F67F404ABA1}" type="pres">
      <dgm:prSet presAssocID="{3706E2B6-3A26-45AF-ADFE-8FCE8AAA2785}" presName="hierRoot2" presStyleCnt="0">
        <dgm:presLayoutVars>
          <dgm:hierBranch val="init"/>
        </dgm:presLayoutVars>
      </dgm:prSet>
      <dgm:spPr/>
    </dgm:pt>
    <dgm:pt modelId="{3BFFE5B4-994D-4F1E-A460-1A4710E707C4}" type="pres">
      <dgm:prSet presAssocID="{3706E2B6-3A26-45AF-ADFE-8FCE8AAA2785}" presName="rootComposite" presStyleCnt="0"/>
      <dgm:spPr/>
    </dgm:pt>
    <dgm:pt modelId="{46CA97AD-056C-4324-AE81-40146F9C9DB2}" type="pres">
      <dgm:prSet presAssocID="{3706E2B6-3A26-45AF-ADFE-8FCE8AAA2785}" presName="rootText" presStyleLbl="node2" presStyleIdx="0" presStyleCnt="1">
        <dgm:presLayoutVars>
          <dgm:chPref val="3"/>
        </dgm:presLayoutVars>
      </dgm:prSet>
      <dgm:spPr/>
    </dgm:pt>
    <dgm:pt modelId="{9384E160-841D-48C2-80ED-B5F8A3356B8C}" type="pres">
      <dgm:prSet presAssocID="{3706E2B6-3A26-45AF-ADFE-8FCE8AAA2785}" presName="rootConnector" presStyleLbl="node2" presStyleIdx="0" presStyleCnt="1"/>
      <dgm:spPr/>
    </dgm:pt>
    <dgm:pt modelId="{B6B4F1F6-40CA-4C08-986E-A81454FE790E}" type="pres">
      <dgm:prSet presAssocID="{3706E2B6-3A26-45AF-ADFE-8FCE8AAA2785}" presName="hierChild4" presStyleCnt="0"/>
      <dgm:spPr/>
    </dgm:pt>
    <dgm:pt modelId="{8BCCD74C-C62C-4B46-B50E-8EC8A099D6A2}" type="pres">
      <dgm:prSet presAssocID="{3706E2B6-3A26-45AF-ADFE-8FCE8AAA2785}" presName="hierChild5" presStyleCnt="0"/>
      <dgm:spPr/>
    </dgm:pt>
    <dgm:pt modelId="{5807D6FA-43FE-4208-84F2-0AF8AEED5B34}" type="pres">
      <dgm:prSet presAssocID="{1FAECAB6-B389-4A3A-B895-FA4328CE8C39}" presName="hierChild3" presStyleCnt="0"/>
      <dgm:spPr/>
    </dgm:pt>
  </dgm:ptLst>
  <dgm:cxnLst>
    <dgm:cxn modelId="{DF69D308-1E30-404A-AEAA-CA8AB1571A1C}" type="presOf" srcId="{21CD5DEA-1370-4378-A3D7-FF5B94D8F8AE}" destId="{AD01619B-7017-448B-B8F4-4D2489F58A4B}" srcOrd="0" destOrd="0" presId="urn:microsoft.com/office/officeart/2005/8/layout/orgChart1"/>
    <dgm:cxn modelId="{61319824-4ADD-4098-B3DD-32D5F7009500}" type="presOf" srcId="{1FAECAB6-B389-4A3A-B895-FA4328CE8C39}" destId="{CEC28B2C-30EF-49C6-B641-F514EA67D901}" srcOrd="0" destOrd="0" presId="urn:microsoft.com/office/officeart/2005/8/layout/orgChart1"/>
    <dgm:cxn modelId="{28098C38-8242-4105-8CA1-51ED157E7716}" srcId="{CB9FB26C-49FB-44D4-965C-1296F08584EA}" destId="{1FAECAB6-B389-4A3A-B895-FA4328CE8C39}" srcOrd="0" destOrd="0" parTransId="{CDC1ABB5-27A4-4704-A3CF-1B45C5A25EB6}" sibTransId="{40632687-5DA2-4740-9DD6-0684A008EBDB}"/>
    <dgm:cxn modelId="{8189D640-0D20-464C-A28F-9C78EF9469C8}" srcId="{1FAECAB6-B389-4A3A-B895-FA4328CE8C39}" destId="{3706E2B6-3A26-45AF-ADFE-8FCE8AAA2785}" srcOrd="0" destOrd="0" parTransId="{21CD5DEA-1370-4378-A3D7-FF5B94D8F8AE}" sibTransId="{7DBDE602-E68B-49CB-BB98-B3D448802AC2}"/>
    <dgm:cxn modelId="{B7302F6D-FFF1-4E97-ABA1-40CB859DC46E}" type="presOf" srcId="{1FAECAB6-B389-4A3A-B895-FA4328CE8C39}" destId="{18468ED4-FD8C-41DF-830C-A4A56A3C52B3}" srcOrd="1" destOrd="0" presId="urn:microsoft.com/office/officeart/2005/8/layout/orgChart1"/>
    <dgm:cxn modelId="{A75FD1AD-0B08-4361-888C-7E4CB9839F47}" type="presOf" srcId="{CB9FB26C-49FB-44D4-965C-1296F08584EA}" destId="{63EF00F4-8D13-4D57-93C0-20DCEDA6E05B}" srcOrd="0" destOrd="0" presId="urn:microsoft.com/office/officeart/2005/8/layout/orgChart1"/>
    <dgm:cxn modelId="{2D1B73DC-F050-43B5-8766-772F746EDC72}" type="presOf" srcId="{3706E2B6-3A26-45AF-ADFE-8FCE8AAA2785}" destId="{46CA97AD-056C-4324-AE81-40146F9C9DB2}" srcOrd="0" destOrd="0" presId="urn:microsoft.com/office/officeart/2005/8/layout/orgChart1"/>
    <dgm:cxn modelId="{7AEAD4E1-1EE7-4977-9CE8-69D024346A24}" type="presOf" srcId="{3706E2B6-3A26-45AF-ADFE-8FCE8AAA2785}" destId="{9384E160-841D-48C2-80ED-B5F8A3356B8C}" srcOrd="1" destOrd="0" presId="urn:microsoft.com/office/officeart/2005/8/layout/orgChart1"/>
    <dgm:cxn modelId="{2BCEA983-B275-4485-B9FB-55E3E50DD3B0}" type="presParOf" srcId="{63EF00F4-8D13-4D57-93C0-20DCEDA6E05B}" destId="{76E69EE7-6EB3-45B3-AB38-9C39502356A3}" srcOrd="0" destOrd="0" presId="urn:microsoft.com/office/officeart/2005/8/layout/orgChart1"/>
    <dgm:cxn modelId="{B3A5DFF3-3323-4C86-9674-15B43F719143}" type="presParOf" srcId="{76E69EE7-6EB3-45B3-AB38-9C39502356A3}" destId="{B52BFF2F-EB89-4A75-9FF3-F7C3BB07D276}" srcOrd="0" destOrd="0" presId="urn:microsoft.com/office/officeart/2005/8/layout/orgChart1"/>
    <dgm:cxn modelId="{19CDF0C7-AA1F-40A1-BAA5-8001C74B6F4A}" type="presParOf" srcId="{B52BFF2F-EB89-4A75-9FF3-F7C3BB07D276}" destId="{CEC28B2C-30EF-49C6-B641-F514EA67D901}" srcOrd="0" destOrd="0" presId="urn:microsoft.com/office/officeart/2005/8/layout/orgChart1"/>
    <dgm:cxn modelId="{424A3CA2-0EAB-4AE1-8397-CC255B870CE5}" type="presParOf" srcId="{B52BFF2F-EB89-4A75-9FF3-F7C3BB07D276}" destId="{18468ED4-FD8C-41DF-830C-A4A56A3C52B3}" srcOrd="1" destOrd="0" presId="urn:microsoft.com/office/officeart/2005/8/layout/orgChart1"/>
    <dgm:cxn modelId="{1FE51220-3C8F-4963-9851-86805DEA08CC}" type="presParOf" srcId="{76E69EE7-6EB3-45B3-AB38-9C39502356A3}" destId="{BE6FDB91-77B6-4542-AC8B-A3D524511303}" srcOrd="1" destOrd="0" presId="urn:microsoft.com/office/officeart/2005/8/layout/orgChart1"/>
    <dgm:cxn modelId="{E31860B8-EBB3-4323-9597-80F0100C61A8}" type="presParOf" srcId="{BE6FDB91-77B6-4542-AC8B-A3D524511303}" destId="{AD01619B-7017-448B-B8F4-4D2489F58A4B}" srcOrd="0" destOrd="0" presId="urn:microsoft.com/office/officeart/2005/8/layout/orgChart1"/>
    <dgm:cxn modelId="{A649C020-CEDA-4F8E-A8C2-6B521309D123}" type="presParOf" srcId="{BE6FDB91-77B6-4542-AC8B-A3D524511303}" destId="{A5E334E2-1953-491A-89DB-9F67F404ABA1}" srcOrd="1" destOrd="0" presId="urn:microsoft.com/office/officeart/2005/8/layout/orgChart1"/>
    <dgm:cxn modelId="{88F5B32B-580A-4107-95B4-E4A1ADF3DE0C}" type="presParOf" srcId="{A5E334E2-1953-491A-89DB-9F67F404ABA1}" destId="{3BFFE5B4-994D-4F1E-A460-1A4710E707C4}" srcOrd="0" destOrd="0" presId="urn:microsoft.com/office/officeart/2005/8/layout/orgChart1"/>
    <dgm:cxn modelId="{F9AA55FB-DA0D-472E-856F-721DDFD27F78}" type="presParOf" srcId="{3BFFE5B4-994D-4F1E-A460-1A4710E707C4}" destId="{46CA97AD-056C-4324-AE81-40146F9C9DB2}" srcOrd="0" destOrd="0" presId="urn:microsoft.com/office/officeart/2005/8/layout/orgChart1"/>
    <dgm:cxn modelId="{3BE13A21-F53D-4C1C-A49C-1EFFAA5A2DA8}" type="presParOf" srcId="{3BFFE5B4-994D-4F1E-A460-1A4710E707C4}" destId="{9384E160-841D-48C2-80ED-B5F8A3356B8C}" srcOrd="1" destOrd="0" presId="urn:microsoft.com/office/officeart/2005/8/layout/orgChart1"/>
    <dgm:cxn modelId="{65E3826B-9733-43C9-A4D1-A2789F7C439B}" type="presParOf" srcId="{A5E334E2-1953-491A-89DB-9F67F404ABA1}" destId="{B6B4F1F6-40CA-4C08-986E-A81454FE790E}" srcOrd="1" destOrd="0" presId="urn:microsoft.com/office/officeart/2005/8/layout/orgChart1"/>
    <dgm:cxn modelId="{74A1A9AD-37EE-40F4-9250-D624F8AFAA1B}" type="presParOf" srcId="{A5E334E2-1953-491A-89DB-9F67F404ABA1}" destId="{8BCCD74C-C62C-4B46-B50E-8EC8A099D6A2}" srcOrd="2" destOrd="0" presId="urn:microsoft.com/office/officeart/2005/8/layout/orgChart1"/>
    <dgm:cxn modelId="{28BF5EF5-AFF5-4F0A-818E-7234D128D66C}" type="presParOf" srcId="{76E69EE7-6EB3-45B3-AB38-9C39502356A3}" destId="{5807D6FA-43FE-4208-84F2-0AF8AEED5B3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B9FB26C-49FB-44D4-965C-1296F08584E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FAECAB6-B389-4A3A-B895-FA4328CE8C39}">
      <dgm:prSet phldrT="[Text]" custT="1"/>
      <dgm:spPr>
        <a:solidFill>
          <a:srgbClr val="FFC000"/>
        </a:solidFill>
      </dgm:spPr>
      <dgm:t>
        <a:bodyPr/>
        <a:lstStyle/>
        <a:p>
          <a:r>
            <a:rPr lang="en-US" sz="2000" dirty="0"/>
            <a:t>On Call HOSPITALIST*</a:t>
          </a:r>
        </a:p>
      </dgm:t>
    </dgm:pt>
    <dgm:pt modelId="{CDC1ABB5-27A4-4704-A3CF-1B45C5A25EB6}" type="parTrans" cxnId="{28098C38-8242-4105-8CA1-51ED157E7716}">
      <dgm:prSet/>
      <dgm:spPr/>
      <dgm:t>
        <a:bodyPr/>
        <a:lstStyle/>
        <a:p>
          <a:endParaRPr lang="en-US"/>
        </a:p>
      </dgm:t>
    </dgm:pt>
    <dgm:pt modelId="{40632687-5DA2-4740-9DD6-0684A008EBDB}" type="sibTrans" cxnId="{28098C38-8242-4105-8CA1-51ED157E7716}">
      <dgm:prSet/>
      <dgm:spPr/>
      <dgm:t>
        <a:bodyPr/>
        <a:lstStyle/>
        <a:p>
          <a:endParaRPr lang="en-US"/>
        </a:p>
      </dgm:t>
    </dgm:pt>
    <dgm:pt modelId="{63EF00F4-8D13-4D57-93C0-20DCEDA6E05B}" type="pres">
      <dgm:prSet presAssocID="{CB9FB26C-49FB-44D4-965C-1296F08584EA}" presName="hierChild1" presStyleCnt="0">
        <dgm:presLayoutVars>
          <dgm:orgChart val="1"/>
          <dgm:chPref val="1"/>
          <dgm:dir/>
          <dgm:animOne val="branch"/>
          <dgm:animLvl val="lvl"/>
          <dgm:resizeHandles/>
        </dgm:presLayoutVars>
      </dgm:prSet>
      <dgm:spPr/>
    </dgm:pt>
    <dgm:pt modelId="{76E69EE7-6EB3-45B3-AB38-9C39502356A3}" type="pres">
      <dgm:prSet presAssocID="{1FAECAB6-B389-4A3A-B895-FA4328CE8C39}" presName="hierRoot1" presStyleCnt="0">
        <dgm:presLayoutVars>
          <dgm:hierBranch val="init"/>
        </dgm:presLayoutVars>
      </dgm:prSet>
      <dgm:spPr/>
    </dgm:pt>
    <dgm:pt modelId="{B52BFF2F-EB89-4A75-9FF3-F7C3BB07D276}" type="pres">
      <dgm:prSet presAssocID="{1FAECAB6-B389-4A3A-B895-FA4328CE8C39}" presName="rootComposite1" presStyleCnt="0"/>
      <dgm:spPr/>
    </dgm:pt>
    <dgm:pt modelId="{CEC28B2C-30EF-49C6-B641-F514EA67D901}" type="pres">
      <dgm:prSet presAssocID="{1FAECAB6-B389-4A3A-B895-FA4328CE8C39}" presName="rootText1" presStyleLbl="node0" presStyleIdx="0" presStyleCnt="1">
        <dgm:presLayoutVars>
          <dgm:chPref val="3"/>
        </dgm:presLayoutVars>
      </dgm:prSet>
      <dgm:spPr/>
    </dgm:pt>
    <dgm:pt modelId="{18468ED4-FD8C-41DF-830C-A4A56A3C52B3}" type="pres">
      <dgm:prSet presAssocID="{1FAECAB6-B389-4A3A-B895-FA4328CE8C39}" presName="rootConnector1" presStyleLbl="node1" presStyleIdx="0" presStyleCnt="0"/>
      <dgm:spPr/>
    </dgm:pt>
    <dgm:pt modelId="{BE6FDB91-77B6-4542-AC8B-A3D524511303}" type="pres">
      <dgm:prSet presAssocID="{1FAECAB6-B389-4A3A-B895-FA4328CE8C39}" presName="hierChild2" presStyleCnt="0"/>
      <dgm:spPr/>
    </dgm:pt>
    <dgm:pt modelId="{5807D6FA-43FE-4208-84F2-0AF8AEED5B34}" type="pres">
      <dgm:prSet presAssocID="{1FAECAB6-B389-4A3A-B895-FA4328CE8C39}" presName="hierChild3" presStyleCnt="0"/>
      <dgm:spPr/>
    </dgm:pt>
  </dgm:ptLst>
  <dgm:cxnLst>
    <dgm:cxn modelId="{61319824-4ADD-4098-B3DD-32D5F7009500}" type="presOf" srcId="{1FAECAB6-B389-4A3A-B895-FA4328CE8C39}" destId="{CEC28B2C-30EF-49C6-B641-F514EA67D901}" srcOrd="0" destOrd="0" presId="urn:microsoft.com/office/officeart/2005/8/layout/orgChart1"/>
    <dgm:cxn modelId="{28098C38-8242-4105-8CA1-51ED157E7716}" srcId="{CB9FB26C-49FB-44D4-965C-1296F08584EA}" destId="{1FAECAB6-B389-4A3A-B895-FA4328CE8C39}" srcOrd="0" destOrd="0" parTransId="{CDC1ABB5-27A4-4704-A3CF-1B45C5A25EB6}" sibTransId="{40632687-5DA2-4740-9DD6-0684A008EBDB}"/>
    <dgm:cxn modelId="{B7302F6D-FFF1-4E97-ABA1-40CB859DC46E}" type="presOf" srcId="{1FAECAB6-B389-4A3A-B895-FA4328CE8C39}" destId="{18468ED4-FD8C-41DF-830C-A4A56A3C52B3}" srcOrd="1" destOrd="0" presId="urn:microsoft.com/office/officeart/2005/8/layout/orgChart1"/>
    <dgm:cxn modelId="{A75FD1AD-0B08-4361-888C-7E4CB9839F47}" type="presOf" srcId="{CB9FB26C-49FB-44D4-965C-1296F08584EA}" destId="{63EF00F4-8D13-4D57-93C0-20DCEDA6E05B}" srcOrd="0" destOrd="0" presId="urn:microsoft.com/office/officeart/2005/8/layout/orgChart1"/>
    <dgm:cxn modelId="{2BCEA983-B275-4485-B9FB-55E3E50DD3B0}" type="presParOf" srcId="{63EF00F4-8D13-4D57-93C0-20DCEDA6E05B}" destId="{76E69EE7-6EB3-45B3-AB38-9C39502356A3}" srcOrd="0" destOrd="0" presId="urn:microsoft.com/office/officeart/2005/8/layout/orgChart1"/>
    <dgm:cxn modelId="{B3A5DFF3-3323-4C86-9674-15B43F719143}" type="presParOf" srcId="{76E69EE7-6EB3-45B3-AB38-9C39502356A3}" destId="{B52BFF2F-EB89-4A75-9FF3-F7C3BB07D276}" srcOrd="0" destOrd="0" presId="urn:microsoft.com/office/officeart/2005/8/layout/orgChart1"/>
    <dgm:cxn modelId="{19CDF0C7-AA1F-40A1-BAA5-8001C74B6F4A}" type="presParOf" srcId="{B52BFF2F-EB89-4A75-9FF3-F7C3BB07D276}" destId="{CEC28B2C-30EF-49C6-B641-F514EA67D901}" srcOrd="0" destOrd="0" presId="urn:microsoft.com/office/officeart/2005/8/layout/orgChart1"/>
    <dgm:cxn modelId="{424A3CA2-0EAB-4AE1-8397-CC255B870CE5}" type="presParOf" srcId="{B52BFF2F-EB89-4A75-9FF3-F7C3BB07D276}" destId="{18468ED4-FD8C-41DF-830C-A4A56A3C52B3}" srcOrd="1" destOrd="0" presId="urn:microsoft.com/office/officeart/2005/8/layout/orgChart1"/>
    <dgm:cxn modelId="{1FE51220-3C8F-4963-9851-86805DEA08CC}" type="presParOf" srcId="{76E69EE7-6EB3-45B3-AB38-9C39502356A3}" destId="{BE6FDB91-77B6-4542-AC8B-A3D524511303}" srcOrd="1" destOrd="0" presId="urn:microsoft.com/office/officeart/2005/8/layout/orgChart1"/>
    <dgm:cxn modelId="{28BF5EF5-AFF5-4F0A-818E-7234D128D66C}" type="presParOf" srcId="{76E69EE7-6EB3-45B3-AB38-9C39502356A3}" destId="{5807D6FA-43FE-4208-84F2-0AF8AEED5B34}"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1189538-D5B7-49BB-9560-27EBF243082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9D3DF31A-0ACD-4405-84D6-C121CE17E61C}">
      <dgm:prSet phldrT="[Text]"/>
      <dgm:spPr/>
      <dgm:t>
        <a:bodyPr/>
        <a:lstStyle/>
        <a:p>
          <a:r>
            <a:rPr lang="en-US" dirty="0"/>
            <a:t>HOSPITALIST</a:t>
          </a:r>
        </a:p>
      </dgm:t>
    </dgm:pt>
    <dgm:pt modelId="{586DD760-9F87-46B5-9098-48918EBDCA28}" type="parTrans" cxnId="{8B88B613-19BD-4EEA-BFD1-26C10F2B34A9}">
      <dgm:prSet/>
      <dgm:spPr/>
      <dgm:t>
        <a:bodyPr/>
        <a:lstStyle/>
        <a:p>
          <a:endParaRPr lang="en-US"/>
        </a:p>
      </dgm:t>
    </dgm:pt>
    <dgm:pt modelId="{05A10B8C-F2A3-436E-B49D-8B7F4D686AE6}" type="sibTrans" cxnId="{8B88B613-19BD-4EEA-BFD1-26C10F2B34A9}">
      <dgm:prSet/>
      <dgm:spPr/>
      <dgm:t>
        <a:bodyPr/>
        <a:lstStyle/>
        <a:p>
          <a:endParaRPr lang="en-US"/>
        </a:p>
      </dgm:t>
    </dgm:pt>
    <dgm:pt modelId="{69C108A3-912F-42A0-957D-607EB3B60E08}">
      <dgm:prSet phldrT="[Text]"/>
      <dgm:spPr/>
      <dgm:t>
        <a:bodyPr/>
        <a:lstStyle/>
        <a:p>
          <a:r>
            <a:rPr lang="en-US" dirty="0"/>
            <a:t>HOSPITALIST</a:t>
          </a:r>
        </a:p>
      </dgm:t>
    </dgm:pt>
    <dgm:pt modelId="{EDB163EE-AF1A-41E9-8261-A68780D539FD}" type="parTrans" cxnId="{2BE6964A-5247-4699-B788-B8F2CAE8F1E1}">
      <dgm:prSet/>
      <dgm:spPr/>
      <dgm:t>
        <a:bodyPr/>
        <a:lstStyle/>
        <a:p>
          <a:endParaRPr lang="en-US"/>
        </a:p>
      </dgm:t>
    </dgm:pt>
    <dgm:pt modelId="{53638FAD-40C8-4AE5-AA10-4A2CF5426EA3}" type="sibTrans" cxnId="{2BE6964A-5247-4699-B788-B8F2CAE8F1E1}">
      <dgm:prSet/>
      <dgm:spPr/>
      <dgm:t>
        <a:bodyPr/>
        <a:lstStyle/>
        <a:p>
          <a:endParaRPr lang="en-US"/>
        </a:p>
      </dgm:t>
    </dgm:pt>
    <dgm:pt modelId="{D2CF48E6-E93D-4A30-A6E1-9E109A097D4B}">
      <dgm:prSet phldrT="[Text]"/>
      <dgm:spPr/>
      <dgm:t>
        <a:bodyPr/>
        <a:lstStyle/>
        <a:p>
          <a:r>
            <a:rPr lang="en-US" dirty="0"/>
            <a:t>HOSPITALIST</a:t>
          </a:r>
        </a:p>
      </dgm:t>
    </dgm:pt>
    <dgm:pt modelId="{AF0514A1-E2C7-42F2-859E-E6AD72C75446}" type="parTrans" cxnId="{82AF9347-EE2F-414C-8DEF-2D0172E60841}">
      <dgm:prSet/>
      <dgm:spPr/>
      <dgm:t>
        <a:bodyPr/>
        <a:lstStyle/>
        <a:p>
          <a:endParaRPr lang="en-US"/>
        </a:p>
      </dgm:t>
    </dgm:pt>
    <dgm:pt modelId="{799DD360-A9B4-41F9-91E6-48D100ABBF94}" type="sibTrans" cxnId="{82AF9347-EE2F-414C-8DEF-2D0172E60841}">
      <dgm:prSet/>
      <dgm:spPr/>
      <dgm:t>
        <a:bodyPr/>
        <a:lstStyle/>
        <a:p>
          <a:endParaRPr lang="en-US"/>
        </a:p>
      </dgm:t>
    </dgm:pt>
    <dgm:pt modelId="{75E569F2-CCE0-4866-AEBF-CB21E3B8F9C0}">
      <dgm:prSet/>
      <dgm:spPr/>
      <dgm:t>
        <a:bodyPr/>
        <a:lstStyle/>
        <a:p>
          <a:r>
            <a:rPr lang="en-US" dirty="0"/>
            <a:t>HOSPITALIST</a:t>
          </a:r>
        </a:p>
      </dgm:t>
    </dgm:pt>
    <dgm:pt modelId="{D96268BB-40A0-469F-A162-F821F9CA44D0}" type="parTrans" cxnId="{F22BE426-9D59-4465-BD6C-C6881E746402}">
      <dgm:prSet/>
      <dgm:spPr/>
      <dgm:t>
        <a:bodyPr/>
        <a:lstStyle/>
        <a:p>
          <a:endParaRPr lang="en-US"/>
        </a:p>
      </dgm:t>
    </dgm:pt>
    <dgm:pt modelId="{712C975C-4938-449E-985F-364ADF3B1749}" type="sibTrans" cxnId="{F22BE426-9D59-4465-BD6C-C6881E746402}">
      <dgm:prSet/>
      <dgm:spPr/>
      <dgm:t>
        <a:bodyPr/>
        <a:lstStyle/>
        <a:p>
          <a:endParaRPr lang="en-US"/>
        </a:p>
      </dgm:t>
    </dgm:pt>
    <dgm:pt modelId="{C8B4874A-77B6-47DA-93D2-ADE601770210}">
      <dgm:prSet/>
      <dgm:spPr/>
      <dgm:t>
        <a:bodyPr/>
        <a:lstStyle/>
        <a:p>
          <a:r>
            <a:rPr lang="en-US" dirty="0"/>
            <a:t>15 Patients</a:t>
          </a:r>
        </a:p>
      </dgm:t>
    </dgm:pt>
    <dgm:pt modelId="{02E6633A-7A72-4593-BFFC-54904DCB430A}" type="parTrans" cxnId="{C74147C0-524D-4320-8ED5-17A6D4AA2FEF}">
      <dgm:prSet/>
      <dgm:spPr/>
      <dgm:t>
        <a:bodyPr/>
        <a:lstStyle/>
        <a:p>
          <a:endParaRPr lang="en-US"/>
        </a:p>
      </dgm:t>
    </dgm:pt>
    <dgm:pt modelId="{8A6A60C3-30A5-4663-B368-ED53C2384593}" type="sibTrans" cxnId="{C74147C0-524D-4320-8ED5-17A6D4AA2FEF}">
      <dgm:prSet/>
      <dgm:spPr/>
      <dgm:t>
        <a:bodyPr/>
        <a:lstStyle/>
        <a:p>
          <a:endParaRPr lang="en-US"/>
        </a:p>
      </dgm:t>
    </dgm:pt>
    <dgm:pt modelId="{1D668868-0176-4B70-8C81-A6388D624082}">
      <dgm:prSet/>
      <dgm:spPr/>
      <dgm:t>
        <a:bodyPr/>
        <a:lstStyle/>
        <a:p>
          <a:r>
            <a:rPr lang="en-US" dirty="0"/>
            <a:t>15 Patients</a:t>
          </a:r>
        </a:p>
      </dgm:t>
    </dgm:pt>
    <dgm:pt modelId="{03AB844E-4605-4D0E-9F01-2CAC810789FC}" type="parTrans" cxnId="{14B46121-B2B0-4407-990D-7DC9062B5634}">
      <dgm:prSet/>
      <dgm:spPr/>
      <dgm:t>
        <a:bodyPr/>
        <a:lstStyle/>
        <a:p>
          <a:endParaRPr lang="en-US"/>
        </a:p>
      </dgm:t>
    </dgm:pt>
    <dgm:pt modelId="{A7D332A7-6EEB-47F9-B2EA-5E3D4D48CD57}" type="sibTrans" cxnId="{14B46121-B2B0-4407-990D-7DC9062B5634}">
      <dgm:prSet/>
      <dgm:spPr/>
      <dgm:t>
        <a:bodyPr/>
        <a:lstStyle/>
        <a:p>
          <a:endParaRPr lang="en-US"/>
        </a:p>
      </dgm:t>
    </dgm:pt>
    <dgm:pt modelId="{9E70EBCB-0A0B-47B1-AB6B-8432D96E93F0}">
      <dgm:prSet/>
      <dgm:spPr/>
      <dgm:t>
        <a:bodyPr/>
        <a:lstStyle/>
        <a:p>
          <a:r>
            <a:rPr lang="en-US" dirty="0"/>
            <a:t>15 Patients</a:t>
          </a:r>
        </a:p>
      </dgm:t>
    </dgm:pt>
    <dgm:pt modelId="{26907DB9-4628-4794-AE29-DDCADB7FB0CA}" type="parTrans" cxnId="{1568BAC3-303B-4AA6-BA2E-D3F491F6BED5}">
      <dgm:prSet/>
      <dgm:spPr/>
      <dgm:t>
        <a:bodyPr/>
        <a:lstStyle/>
        <a:p>
          <a:endParaRPr lang="en-US"/>
        </a:p>
      </dgm:t>
    </dgm:pt>
    <dgm:pt modelId="{641E25DA-637D-499F-9AD0-6562B69B0A71}" type="sibTrans" cxnId="{1568BAC3-303B-4AA6-BA2E-D3F491F6BED5}">
      <dgm:prSet/>
      <dgm:spPr/>
      <dgm:t>
        <a:bodyPr/>
        <a:lstStyle/>
        <a:p>
          <a:endParaRPr lang="en-US"/>
        </a:p>
      </dgm:t>
    </dgm:pt>
    <dgm:pt modelId="{A705B259-FC11-4559-ABAD-336157091ECE}">
      <dgm:prSet/>
      <dgm:spPr/>
      <dgm:t>
        <a:bodyPr/>
        <a:lstStyle/>
        <a:p>
          <a:r>
            <a:rPr lang="en-US" dirty="0"/>
            <a:t>15 Patients</a:t>
          </a:r>
        </a:p>
      </dgm:t>
    </dgm:pt>
    <dgm:pt modelId="{7C7662CC-7380-4C01-A8D5-0AD594CD6AF8}" type="parTrans" cxnId="{497C3FBE-50C6-4CEB-AF00-A1E7F221EC6A}">
      <dgm:prSet/>
      <dgm:spPr/>
      <dgm:t>
        <a:bodyPr/>
        <a:lstStyle/>
        <a:p>
          <a:endParaRPr lang="en-US"/>
        </a:p>
      </dgm:t>
    </dgm:pt>
    <dgm:pt modelId="{55E43A87-5980-44BA-B749-88A0C9849D6E}" type="sibTrans" cxnId="{497C3FBE-50C6-4CEB-AF00-A1E7F221EC6A}">
      <dgm:prSet/>
      <dgm:spPr/>
      <dgm:t>
        <a:bodyPr/>
        <a:lstStyle/>
        <a:p>
          <a:endParaRPr lang="en-US"/>
        </a:p>
      </dgm:t>
    </dgm:pt>
    <dgm:pt modelId="{6785D7E5-86E8-4575-9490-E985AFB4ABE6}">
      <dgm:prSet phldrT="[Text]"/>
      <dgm:spPr>
        <a:solidFill>
          <a:schemeClr val="accent6">
            <a:lumMod val="75000"/>
          </a:schemeClr>
        </a:solidFill>
      </dgm:spPr>
      <dgm:t>
        <a:bodyPr/>
        <a:lstStyle/>
        <a:p>
          <a:r>
            <a:rPr lang="en-US" dirty="0"/>
            <a:t>HOSPITALIST ONLY TEAMS</a:t>
          </a:r>
        </a:p>
      </dgm:t>
    </dgm:pt>
    <dgm:pt modelId="{B8D9CE12-3561-4262-9C9C-C6FC2E086A5C}" type="sibTrans" cxnId="{BA374F74-7C1E-4D26-BABF-36DF6D84ACAC}">
      <dgm:prSet/>
      <dgm:spPr/>
      <dgm:t>
        <a:bodyPr/>
        <a:lstStyle/>
        <a:p>
          <a:endParaRPr lang="en-US"/>
        </a:p>
      </dgm:t>
    </dgm:pt>
    <dgm:pt modelId="{15519ADA-AF59-49F9-A268-0FFC01D79B8A}" type="parTrans" cxnId="{BA374F74-7C1E-4D26-BABF-36DF6D84ACAC}">
      <dgm:prSet/>
      <dgm:spPr/>
      <dgm:t>
        <a:bodyPr/>
        <a:lstStyle/>
        <a:p>
          <a:endParaRPr lang="en-US"/>
        </a:p>
      </dgm:t>
    </dgm:pt>
    <dgm:pt modelId="{D690DB49-95CC-4111-9C33-F1393485814A}" type="pres">
      <dgm:prSet presAssocID="{01189538-D5B7-49BB-9560-27EBF2430829}" presName="hierChild1" presStyleCnt="0">
        <dgm:presLayoutVars>
          <dgm:orgChart val="1"/>
          <dgm:chPref val="1"/>
          <dgm:dir val="rev"/>
          <dgm:animOne val="branch"/>
          <dgm:animLvl val="lvl"/>
          <dgm:resizeHandles/>
        </dgm:presLayoutVars>
      </dgm:prSet>
      <dgm:spPr/>
    </dgm:pt>
    <dgm:pt modelId="{D4781556-4D6E-4C51-8597-D5BBDEA5B4F3}" type="pres">
      <dgm:prSet presAssocID="{6785D7E5-86E8-4575-9490-E985AFB4ABE6}" presName="hierRoot1" presStyleCnt="0">
        <dgm:presLayoutVars>
          <dgm:hierBranch val="init"/>
        </dgm:presLayoutVars>
      </dgm:prSet>
      <dgm:spPr/>
    </dgm:pt>
    <dgm:pt modelId="{42B60EF3-7CBF-4353-8D48-519F7105400B}" type="pres">
      <dgm:prSet presAssocID="{6785D7E5-86E8-4575-9490-E985AFB4ABE6}" presName="rootComposite1" presStyleCnt="0"/>
      <dgm:spPr/>
    </dgm:pt>
    <dgm:pt modelId="{B42216C6-532C-43DA-84B3-2A6E21E4110E}" type="pres">
      <dgm:prSet presAssocID="{6785D7E5-86E8-4575-9490-E985AFB4ABE6}" presName="rootText1" presStyleLbl="node0" presStyleIdx="0" presStyleCnt="1" custScaleX="331718" custScaleY="87295">
        <dgm:presLayoutVars>
          <dgm:chPref val="3"/>
        </dgm:presLayoutVars>
      </dgm:prSet>
      <dgm:spPr/>
    </dgm:pt>
    <dgm:pt modelId="{4F564F50-B889-41FC-A708-2EA0540BE843}" type="pres">
      <dgm:prSet presAssocID="{6785D7E5-86E8-4575-9490-E985AFB4ABE6}" presName="rootConnector1" presStyleLbl="node1" presStyleIdx="0" presStyleCnt="0"/>
      <dgm:spPr/>
    </dgm:pt>
    <dgm:pt modelId="{F5B4CDCE-289B-46DF-B3B1-0FB98CA8BCD7}" type="pres">
      <dgm:prSet presAssocID="{6785D7E5-86E8-4575-9490-E985AFB4ABE6}" presName="hierChild2" presStyleCnt="0"/>
      <dgm:spPr/>
    </dgm:pt>
    <dgm:pt modelId="{8FF298D9-93FF-44F9-A2E6-57D168880FD3}" type="pres">
      <dgm:prSet presAssocID="{586DD760-9F87-46B5-9098-48918EBDCA28}" presName="Name37" presStyleLbl="parChTrans1D2" presStyleIdx="0" presStyleCnt="4"/>
      <dgm:spPr/>
    </dgm:pt>
    <dgm:pt modelId="{6E537610-6538-45CA-A1B5-0708AD59EE40}" type="pres">
      <dgm:prSet presAssocID="{9D3DF31A-0ACD-4405-84D6-C121CE17E61C}" presName="hierRoot2" presStyleCnt="0">
        <dgm:presLayoutVars>
          <dgm:hierBranch val="init"/>
        </dgm:presLayoutVars>
      </dgm:prSet>
      <dgm:spPr/>
    </dgm:pt>
    <dgm:pt modelId="{86A15414-5A49-4F3F-A0B1-2130868BC063}" type="pres">
      <dgm:prSet presAssocID="{9D3DF31A-0ACD-4405-84D6-C121CE17E61C}" presName="rootComposite" presStyleCnt="0"/>
      <dgm:spPr/>
    </dgm:pt>
    <dgm:pt modelId="{4BC6B17E-88DA-4CC4-A4D3-30F3BAB0DC6A}" type="pres">
      <dgm:prSet presAssocID="{9D3DF31A-0ACD-4405-84D6-C121CE17E61C}" presName="rootText" presStyleLbl="node2" presStyleIdx="0" presStyleCnt="4">
        <dgm:presLayoutVars>
          <dgm:chPref val="3"/>
        </dgm:presLayoutVars>
      </dgm:prSet>
      <dgm:spPr/>
    </dgm:pt>
    <dgm:pt modelId="{F14B3AB3-E725-4533-95ED-DDB55AFAF756}" type="pres">
      <dgm:prSet presAssocID="{9D3DF31A-0ACD-4405-84D6-C121CE17E61C}" presName="rootConnector" presStyleLbl="node2" presStyleIdx="0" presStyleCnt="4"/>
      <dgm:spPr/>
    </dgm:pt>
    <dgm:pt modelId="{931C8677-E3E2-46A2-B1E4-0CDAD2C9DE5C}" type="pres">
      <dgm:prSet presAssocID="{9D3DF31A-0ACD-4405-84D6-C121CE17E61C}" presName="hierChild4" presStyleCnt="0"/>
      <dgm:spPr/>
    </dgm:pt>
    <dgm:pt modelId="{1B9E41B8-67DC-4184-98C4-EF4C4260CD04}" type="pres">
      <dgm:prSet presAssocID="{02E6633A-7A72-4593-BFFC-54904DCB430A}" presName="Name37" presStyleLbl="parChTrans1D3" presStyleIdx="0" presStyleCnt="4"/>
      <dgm:spPr/>
    </dgm:pt>
    <dgm:pt modelId="{FB59C8AF-D719-48E5-B51E-A9B75F00B589}" type="pres">
      <dgm:prSet presAssocID="{C8B4874A-77B6-47DA-93D2-ADE601770210}" presName="hierRoot2" presStyleCnt="0">
        <dgm:presLayoutVars>
          <dgm:hierBranch val="init"/>
        </dgm:presLayoutVars>
      </dgm:prSet>
      <dgm:spPr/>
    </dgm:pt>
    <dgm:pt modelId="{052C9F97-D1AF-4EC7-B750-23FA15CF1F5F}" type="pres">
      <dgm:prSet presAssocID="{C8B4874A-77B6-47DA-93D2-ADE601770210}" presName="rootComposite" presStyleCnt="0"/>
      <dgm:spPr/>
    </dgm:pt>
    <dgm:pt modelId="{F9341309-617A-4117-897A-594E50572722}" type="pres">
      <dgm:prSet presAssocID="{C8B4874A-77B6-47DA-93D2-ADE601770210}" presName="rootText" presStyleLbl="node3" presStyleIdx="0" presStyleCnt="4">
        <dgm:presLayoutVars>
          <dgm:chPref val="3"/>
        </dgm:presLayoutVars>
      </dgm:prSet>
      <dgm:spPr/>
    </dgm:pt>
    <dgm:pt modelId="{DE039D87-43F5-43C9-B366-25693133B0C1}" type="pres">
      <dgm:prSet presAssocID="{C8B4874A-77B6-47DA-93D2-ADE601770210}" presName="rootConnector" presStyleLbl="node3" presStyleIdx="0" presStyleCnt="4"/>
      <dgm:spPr/>
    </dgm:pt>
    <dgm:pt modelId="{4C404934-97DA-45EA-B8A2-21B5041A1DF1}" type="pres">
      <dgm:prSet presAssocID="{C8B4874A-77B6-47DA-93D2-ADE601770210}" presName="hierChild4" presStyleCnt="0"/>
      <dgm:spPr/>
    </dgm:pt>
    <dgm:pt modelId="{D61176FD-FE3D-4E24-B262-4ED6FEA1D76F}" type="pres">
      <dgm:prSet presAssocID="{C8B4874A-77B6-47DA-93D2-ADE601770210}" presName="hierChild5" presStyleCnt="0"/>
      <dgm:spPr/>
    </dgm:pt>
    <dgm:pt modelId="{A4CA479E-5088-4FBC-AEEB-42F9A4F7DFC4}" type="pres">
      <dgm:prSet presAssocID="{9D3DF31A-0ACD-4405-84D6-C121CE17E61C}" presName="hierChild5" presStyleCnt="0"/>
      <dgm:spPr/>
    </dgm:pt>
    <dgm:pt modelId="{290978D2-3C6A-4C33-8220-D041CAAE557D}" type="pres">
      <dgm:prSet presAssocID="{EDB163EE-AF1A-41E9-8261-A68780D539FD}" presName="Name37" presStyleLbl="parChTrans1D2" presStyleIdx="1" presStyleCnt="4"/>
      <dgm:spPr/>
    </dgm:pt>
    <dgm:pt modelId="{9421EB31-7B0E-4AB9-9C8E-4C7D307B6FF1}" type="pres">
      <dgm:prSet presAssocID="{69C108A3-912F-42A0-957D-607EB3B60E08}" presName="hierRoot2" presStyleCnt="0">
        <dgm:presLayoutVars>
          <dgm:hierBranch val="init"/>
        </dgm:presLayoutVars>
      </dgm:prSet>
      <dgm:spPr/>
    </dgm:pt>
    <dgm:pt modelId="{BE42AF33-C816-47F0-841D-7E9E62FA4A97}" type="pres">
      <dgm:prSet presAssocID="{69C108A3-912F-42A0-957D-607EB3B60E08}" presName="rootComposite" presStyleCnt="0"/>
      <dgm:spPr/>
    </dgm:pt>
    <dgm:pt modelId="{3F514A01-43E6-4BCD-8D50-B73EE9ECB8FB}" type="pres">
      <dgm:prSet presAssocID="{69C108A3-912F-42A0-957D-607EB3B60E08}" presName="rootText" presStyleLbl="node2" presStyleIdx="1" presStyleCnt="4">
        <dgm:presLayoutVars>
          <dgm:chPref val="3"/>
        </dgm:presLayoutVars>
      </dgm:prSet>
      <dgm:spPr/>
    </dgm:pt>
    <dgm:pt modelId="{3DE323E6-528D-4D63-B563-3D745DD7DF8E}" type="pres">
      <dgm:prSet presAssocID="{69C108A3-912F-42A0-957D-607EB3B60E08}" presName="rootConnector" presStyleLbl="node2" presStyleIdx="1" presStyleCnt="4"/>
      <dgm:spPr/>
    </dgm:pt>
    <dgm:pt modelId="{62D4CEEA-889D-4EB6-AEB0-D22865393EC8}" type="pres">
      <dgm:prSet presAssocID="{69C108A3-912F-42A0-957D-607EB3B60E08}" presName="hierChild4" presStyleCnt="0"/>
      <dgm:spPr/>
    </dgm:pt>
    <dgm:pt modelId="{8662672E-4CDC-4BC6-A65F-46338BF90F5C}" type="pres">
      <dgm:prSet presAssocID="{03AB844E-4605-4D0E-9F01-2CAC810789FC}" presName="Name37" presStyleLbl="parChTrans1D3" presStyleIdx="1" presStyleCnt="4"/>
      <dgm:spPr/>
    </dgm:pt>
    <dgm:pt modelId="{508838BB-5DEF-4AF5-8424-6FC3EB49B8C7}" type="pres">
      <dgm:prSet presAssocID="{1D668868-0176-4B70-8C81-A6388D624082}" presName="hierRoot2" presStyleCnt="0">
        <dgm:presLayoutVars>
          <dgm:hierBranch val="init"/>
        </dgm:presLayoutVars>
      </dgm:prSet>
      <dgm:spPr/>
    </dgm:pt>
    <dgm:pt modelId="{FD482834-A7E3-4007-BECA-C31468035091}" type="pres">
      <dgm:prSet presAssocID="{1D668868-0176-4B70-8C81-A6388D624082}" presName="rootComposite" presStyleCnt="0"/>
      <dgm:spPr/>
    </dgm:pt>
    <dgm:pt modelId="{13ED20F1-62D2-46AD-9E63-E4EB2FC05D60}" type="pres">
      <dgm:prSet presAssocID="{1D668868-0176-4B70-8C81-A6388D624082}" presName="rootText" presStyleLbl="node3" presStyleIdx="1" presStyleCnt="4">
        <dgm:presLayoutVars>
          <dgm:chPref val="3"/>
        </dgm:presLayoutVars>
      </dgm:prSet>
      <dgm:spPr/>
    </dgm:pt>
    <dgm:pt modelId="{F3D96F5A-E213-4B3F-A570-1A943734E9C3}" type="pres">
      <dgm:prSet presAssocID="{1D668868-0176-4B70-8C81-A6388D624082}" presName="rootConnector" presStyleLbl="node3" presStyleIdx="1" presStyleCnt="4"/>
      <dgm:spPr/>
    </dgm:pt>
    <dgm:pt modelId="{186E2D31-DE41-4FF0-96B4-0C1695AF3898}" type="pres">
      <dgm:prSet presAssocID="{1D668868-0176-4B70-8C81-A6388D624082}" presName="hierChild4" presStyleCnt="0"/>
      <dgm:spPr/>
    </dgm:pt>
    <dgm:pt modelId="{DAF146BA-A7B8-498E-91EC-52FD56A71311}" type="pres">
      <dgm:prSet presAssocID="{1D668868-0176-4B70-8C81-A6388D624082}" presName="hierChild5" presStyleCnt="0"/>
      <dgm:spPr/>
    </dgm:pt>
    <dgm:pt modelId="{40E7FBA2-5C0C-4EC6-9313-2D735601BA1E}" type="pres">
      <dgm:prSet presAssocID="{69C108A3-912F-42A0-957D-607EB3B60E08}" presName="hierChild5" presStyleCnt="0"/>
      <dgm:spPr/>
    </dgm:pt>
    <dgm:pt modelId="{436AFD5A-30F6-431A-B23A-17153A5BA81A}" type="pres">
      <dgm:prSet presAssocID="{AF0514A1-E2C7-42F2-859E-E6AD72C75446}" presName="Name37" presStyleLbl="parChTrans1D2" presStyleIdx="2" presStyleCnt="4"/>
      <dgm:spPr/>
    </dgm:pt>
    <dgm:pt modelId="{0F41C0BB-BF33-4B4C-9F32-A44543286DA3}" type="pres">
      <dgm:prSet presAssocID="{D2CF48E6-E93D-4A30-A6E1-9E109A097D4B}" presName="hierRoot2" presStyleCnt="0">
        <dgm:presLayoutVars>
          <dgm:hierBranch val="init"/>
        </dgm:presLayoutVars>
      </dgm:prSet>
      <dgm:spPr/>
    </dgm:pt>
    <dgm:pt modelId="{37FE2A24-DB55-451B-8613-9B43F16FF4C6}" type="pres">
      <dgm:prSet presAssocID="{D2CF48E6-E93D-4A30-A6E1-9E109A097D4B}" presName="rootComposite" presStyleCnt="0"/>
      <dgm:spPr/>
    </dgm:pt>
    <dgm:pt modelId="{12B82FD0-14CB-40DC-87DD-1A6D7FD6F079}" type="pres">
      <dgm:prSet presAssocID="{D2CF48E6-E93D-4A30-A6E1-9E109A097D4B}" presName="rootText" presStyleLbl="node2" presStyleIdx="2" presStyleCnt="4">
        <dgm:presLayoutVars>
          <dgm:chPref val="3"/>
        </dgm:presLayoutVars>
      </dgm:prSet>
      <dgm:spPr/>
    </dgm:pt>
    <dgm:pt modelId="{30675387-CE10-4519-AEE5-B53BB8E3E37C}" type="pres">
      <dgm:prSet presAssocID="{D2CF48E6-E93D-4A30-A6E1-9E109A097D4B}" presName="rootConnector" presStyleLbl="node2" presStyleIdx="2" presStyleCnt="4"/>
      <dgm:spPr/>
    </dgm:pt>
    <dgm:pt modelId="{8C8D2A73-5CC8-47A6-B7CD-0CBFDB19A912}" type="pres">
      <dgm:prSet presAssocID="{D2CF48E6-E93D-4A30-A6E1-9E109A097D4B}" presName="hierChild4" presStyleCnt="0"/>
      <dgm:spPr/>
    </dgm:pt>
    <dgm:pt modelId="{3D9B74FC-37D7-4942-944E-AF007F4DF5B9}" type="pres">
      <dgm:prSet presAssocID="{26907DB9-4628-4794-AE29-DDCADB7FB0CA}" presName="Name37" presStyleLbl="parChTrans1D3" presStyleIdx="2" presStyleCnt="4"/>
      <dgm:spPr/>
    </dgm:pt>
    <dgm:pt modelId="{1E2CCAB8-0D80-4591-A22A-4A0B435591FE}" type="pres">
      <dgm:prSet presAssocID="{9E70EBCB-0A0B-47B1-AB6B-8432D96E93F0}" presName="hierRoot2" presStyleCnt="0">
        <dgm:presLayoutVars>
          <dgm:hierBranch val="init"/>
        </dgm:presLayoutVars>
      </dgm:prSet>
      <dgm:spPr/>
    </dgm:pt>
    <dgm:pt modelId="{A6EBE0C3-4DF7-4DD0-8685-1AED40E44B02}" type="pres">
      <dgm:prSet presAssocID="{9E70EBCB-0A0B-47B1-AB6B-8432D96E93F0}" presName="rootComposite" presStyleCnt="0"/>
      <dgm:spPr/>
    </dgm:pt>
    <dgm:pt modelId="{63D40CA1-B571-4B0A-AB37-85FB40CE96CA}" type="pres">
      <dgm:prSet presAssocID="{9E70EBCB-0A0B-47B1-AB6B-8432D96E93F0}" presName="rootText" presStyleLbl="node3" presStyleIdx="2" presStyleCnt="4">
        <dgm:presLayoutVars>
          <dgm:chPref val="3"/>
        </dgm:presLayoutVars>
      </dgm:prSet>
      <dgm:spPr/>
    </dgm:pt>
    <dgm:pt modelId="{69CCBB4B-FF7A-4FC1-AA64-FC346644E731}" type="pres">
      <dgm:prSet presAssocID="{9E70EBCB-0A0B-47B1-AB6B-8432D96E93F0}" presName="rootConnector" presStyleLbl="node3" presStyleIdx="2" presStyleCnt="4"/>
      <dgm:spPr/>
    </dgm:pt>
    <dgm:pt modelId="{5EC8C4E5-396C-4DAF-9D59-3C4B2DF7B520}" type="pres">
      <dgm:prSet presAssocID="{9E70EBCB-0A0B-47B1-AB6B-8432D96E93F0}" presName="hierChild4" presStyleCnt="0"/>
      <dgm:spPr/>
    </dgm:pt>
    <dgm:pt modelId="{FA8CFA98-128F-4C79-88DB-1175DF100BFF}" type="pres">
      <dgm:prSet presAssocID="{9E70EBCB-0A0B-47B1-AB6B-8432D96E93F0}" presName="hierChild5" presStyleCnt="0"/>
      <dgm:spPr/>
    </dgm:pt>
    <dgm:pt modelId="{699A04FB-5E1C-4D9E-86DF-C9220D2AE092}" type="pres">
      <dgm:prSet presAssocID="{D2CF48E6-E93D-4A30-A6E1-9E109A097D4B}" presName="hierChild5" presStyleCnt="0"/>
      <dgm:spPr/>
    </dgm:pt>
    <dgm:pt modelId="{2C445886-450D-4127-9DF0-89BC6EF092FC}" type="pres">
      <dgm:prSet presAssocID="{D96268BB-40A0-469F-A162-F821F9CA44D0}" presName="Name37" presStyleLbl="parChTrans1D2" presStyleIdx="3" presStyleCnt="4"/>
      <dgm:spPr/>
    </dgm:pt>
    <dgm:pt modelId="{0AC72504-354E-4C45-8C35-8DE4D647AB28}" type="pres">
      <dgm:prSet presAssocID="{75E569F2-CCE0-4866-AEBF-CB21E3B8F9C0}" presName="hierRoot2" presStyleCnt="0">
        <dgm:presLayoutVars>
          <dgm:hierBranch val="init"/>
        </dgm:presLayoutVars>
      </dgm:prSet>
      <dgm:spPr/>
    </dgm:pt>
    <dgm:pt modelId="{7AC1D533-5A1B-42B4-9599-7ED5B389C9D0}" type="pres">
      <dgm:prSet presAssocID="{75E569F2-CCE0-4866-AEBF-CB21E3B8F9C0}" presName="rootComposite" presStyleCnt="0"/>
      <dgm:spPr/>
    </dgm:pt>
    <dgm:pt modelId="{A28099CE-6D18-4521-8BD6-2C0948192568}" type="pres">
      <dgm:prSet presAssocID="{75E569F2-CCE0-4866-AEBF-CB21E3B8F9C0}" presName="rootText" presStyleLbl="node2" presStyleIdx="3" presStyleCnt="4">
        <dgm:presLayoutVars>
          <dgm:chPref val="3"/>
        </dgm:presLayoutVars>
      </dgm:prSet>
      <dgm:spPr/>
    </dgm:pt>
    <dgm:pt modelId="{E0290105-1B6F-42BA-80B4-863E9F7F0C9A}" type="pres">
      <dgm:prSet presAssocID="{75E569F2-CCE0-4866-AEBF-CB21E3B8F9C0}" presName="rootConnector" presStyleLbl="node2" presStyleIdx="3" presStyleCnt="4"/>
      <dgm:spPr/>
    </dgm:pt>
    <dgm:pt modelId="{F8680878-8B2F-4691-AB88-8ABF896AE745}" type="pres">
      <dgm:prSet presAssocID="{75E569F2-CCE0-4866-AEBF-CB21E3B8F9C0}" presName="hierChild4" presStyleCnt="0"/>
      <dgm:spPr/>
    </dgm:pt>
    <dgm:pt modelId="{303218FF-5B0F-4D33-A542-975187C7DD8C}" type="pres">
      <dgm:prSet presAssocID="{7C7662CC-7380-4C01-A8D5-0AD594CD6AF8}" presName="Name37" presStyleLbl="parChTrans1D3" presStyleIdx="3" presStyleCnt="4"/>
      <dgm:spPr/>
    </dgm:pt>
    <dgm:pt modelId="{274B6B5F-C815-463E-A71F-650ABEA02C3A}" type="pres">
      <dgm:prSet presAssocID="{A705B259-FC11-4559-ABAD-336157091ECE}" presName="hierRoot2" presStyleCnt="0">
        <dgm:presLayoutVars>
          <dgm:hierBranch val="init"/>
        </dgm:presLayoutVars>
      </dgm:prSet>
      <dgm:spPr/>
    </dgm:pt>
    <dgm:pt modelId="{C70EF93F-9A31-4343-9DBB-5637FBBFE483}" type="pres">
      <dgm:prSet presAssocID="{A705B259-FC11-4559-ABAD-336157091ECE}" presName="rootComposite" presStyleCnt="0"/>
      <dgm:spPr/>
    </dgm:pt>
    <dgm:pt modelId="{E5E7E9F5-8000-4072-A601-98230DD06C24}" type="pres">
      <dgm:prSet presAssocID="{A705B259-FC11-4559-ABAD-336157091ECE}" presName="rootText" presStyleLbl="node3" presStyleIdx="3" presStyleCnt="4">
        <dgm:presLayoutVars>
          <dgm:chPref val="3"/>
        </dgm:presLayoutVars>
      </dgm:prSet>
      <dgm:spPr/>
    </dgm:pt>
    <dgm:pt modelId="{5C2EB2B8-8818-468D-B400-0D7C5FF479B0}" type="pres">
      <dgm:prSet presAssocID="{A705B259-FC11-4559-ABAD-336157091ECE}" presName="rootConnector" presStyleLbl="node3" presStyleIdx="3" presStyleCnt="4"/>
      <dgm:spPr/>
    </dgm:pt>
    <dgm:pt modelId="{716DC396-1835-43ED-8936-F8F01A67F448}" type="pres">
      <dgm:prSet presAssocID="{A705B259-FC11-4559-ABAD-336157091ECE}" presName="hierChild4" presStyleCnt="0"/>
      <dgm:spPr/>
    </dgm:pt>
    <dgm:pt modelId="{B3A55AAD-142D-4A58-8DCF-93F49A623D77}" type="pres">
      <dgm:prSet presAssocID="{A705B259-FC11-4559-ABAD-336157091ECE}" presName="hierChild5" presStyleCnt="0"/>
      <dgm:spPr/>
    </dgm:pt>
    <dgm:pt modelId="{BC70E0D5-9E34-49E4-AA29-F379B5CEFAA8}" type="pres">
      <dgm:prSet presAssocID="{75E569F2-CCE0-4866-AEBF-CB21E3B8F9C0}" presName="hierChild5" presStyleCnt="0"/>
      <dgm:spPr/>
    </dgm:pt>
    <dgm:pt modelId="{101F4530-2484-4F1E-8398-5B9A2EAB4F41}" type="pres">
      <dgm:prSet presAssocID="{6785D7E5-86E8-4575-9490-E985AFB4ABE6}" presName="hierChild3" presStyleCnt="0"/>
      <dgm:spPr/>
    </dgm:pt>
  </dgm:ptLst>
  <dgm:cxnLst>
    <dgm:cxn modelId="{B4B8D807-AF15-4066-AAD4-FCB0AFEF1C12}" type="presOf" srcId="{01189538-D5B7-49BB-9560-27EBF2430829}" destId="{D690DB49-95CC-4111-9C33-F1393485814A}" srcOrd="0" destOrd="0" presId="urn:microsoft.com/office/officeart/2005/8/layout/orgChart1"/>
    <dgm:cxn modelId="{BE6B520E-6AB7-4EB0-A133-9E55110EDBE7}" type="presOf" srcId="{9E70EBCB-0A0B-47B1-AB6B-8432D96E93F0}" destId="{69CCBB4B-FF7A-4FC1-AA64-FC346644E731}" srcOrd="1" destOrd="0" presId="urn:microsoft.com/office/officeart/2005/8/layout/orgChart1"/>
    <dgm:cxn modelId="{8B88B613-19BD-4EEA-BFD1-26C10F2B34A9}" srcId="{6785D7E5-86E8-4575-9490-E985AFB4ABE6}" destId="{9D3DF31A-0ACD-4405-84D6-C121CE17E61C}" srcOrd="0" destOrd="0" parTransId="{586DD760-9F87-46B5-9098-48918EBDCA28}" sibTransId="{05A10B8C-F2A3-436E-B49D-8B7F4D686AE6}"/>
    <dgm:cxn modelId="{14B46121-B2B0-4407-990D-7DC9062B5634}" srcId="{69C108A3-912F-42A0-957D-607EB3B60E08}" destId="{1D668868-0176-4B70-8C81-A6388D624082}" srcOrd="0" destOrd="0" parTransId="{03AB844E-4605-4D0E-9F01-2CAC810789FC}" sibTransId="{A7D332A7-6EEB-47F9-B2EA-5E3D4D48CD57}"/>
    <dgm:cxn modelId="{B851DE25-76B6-4EF6-A99C-D84D83D1A5C8}" type="presOf" srcId="{1D668868-0176-4B70-8C81-A6388D624082}" destId="{F3D96F5A-E213-4B3F-A570-1A943734E9C3}" srcOrd="1" destOrd="0" presId="urn:microsoft.com/office/officeart/2005/8/layout/orgChart1"/>
    <dgm:cxn modelId="{673E2C26-3418-4479-A7E8-F73DC332A42B}" type="presOf" srcId="{69C108A3-912F-42A0-957D-607EB3B60E08}" destId="{3DE323E6-528D-4D63-B563-3D745DD7DF8E}" srcOrd="1" destOrd="0" presId="urn:microsoft.com/office/officeart/2005/8/layout/orgChart1"/>
    <dgm:cxn modelId="{F22BE426-9D59-4465-BD6C-C6881E746402}" srcId="{6785D7E5-86E8-4575-9490-E985AFB4ABE6}" destId="{75E569F2-CCE0-4866-AEBF-CB21E3B8F9C0}" srcOrd="3" destOrd="0" parTransId="{D96268BB-40A0-469F-A162-F821F9CA44D0}" sibTransId="{712C975C-4938-449E-985F-364ADF3B1749}"/>
    <dgm:cxn modelId="{F3FE012B-BF9E-4E65-91D7-6AC25EA79A4C}" type="presOf" srcId="{9E70EBCB-0A0B-47B1-AB6B-8432D96E93F0}" destId="{63D40CA1-B571-4B0A-AB37-85FB40CE96CA}" srcOrd="0" destOrd="0" presId="urn:microsoft.com/office/officeart/2005/8/layout/orgChart1"/>
    <dgm:cxn modelId="{3901612E-90D3-411C-8C38-4982F47FE26E}" type="presOf" srcId="{D2CF48E6-E93D-4A30-A6E1-9E109A097D4B}" destId="{12B82FD0-14CB-40DC-87DD-1A6D7FD6F079}" srcOrd="0" destOrd="0" presId="urn:microsoft.com/office/officeart/2005/8/layout/orgChart1"/>
    <dgm:cxn modelId="{82AF9347-EE2F-414C-8DEF-2D0172E60841}" srcId="{6785D7E5-86E8-4575-9490-E985AFB4ABE6}" destId="{D2CF48E6-E93D-4A30-A6E1-9E109A097D4B}" srcOrd="2" destOrd="0" parTransId="{AF0514A1-E2C7-42F2-859E-E6AD72C75446}" sibTransId="{799DD360-A9B4-41F9-91E6-48D100ABBF94}"/>
    <dgm:cxn modelId="{A7C14748-1940-4223-B702-73ED5E2953EA}" type="presOf" srcId="{AF0514A1-E2C7-42F2-859E-E6AD72C75446}" destId="{436AFD5A-30F6-431A-B23A-17153A5BA81A}" srcOrd="0" destOrd="0" presId="urn:microsoft.com/office/officeart/2005/8/layout/orgChart1"/>
    <dgm:cxn modelId="{F5779869-96BC-4655-B075-33693E23F8E8}" type="presOf" srcId="{C8B4874A-77B6-47DA-93D2-ADE601770210}" destId="{DE039D87-43F5-43C9-B366-25693133B0C1}" srcOrd="1" destOrd="0" presId="urn:microsoft.com/office/officeart/2005/8/layout/orgChart1"/>
    <dgm:cxn modelId="{2BE6964A-5247-4699-B788-B8F2CAE8F1E1}" srcId="{6785D7E5-86E8-4575-9490-E985AFB4ABE6}" destId="{69C108A3-912F-42A0-957D-607EB3B60E08}" srcOrd="1" destOrd="0" parTransId="{EDB163EE-AF1A-41E9-8261-A68780D539FD}" sibTransId="{53638FAD-40C8-4AE5-AA10-4A2CF5426EA3}"/>
    <dgm:cxn modelId="{2F958072-40A9-4C39-8808-08F7601D5837}" type="presOf" srcId="{6785D7E5-86E8-4575-9490-E985AFB4ABE6}" destId="{B42216C6-532C-43DA-84B3-2A6E21E4110E}" srcOrd="0" destOrd="0" presId="urn:microsoft.com/office/officeart/2005/8/layout/orgChart1"/>
    <dgm:cxn modelId="{BA374F74-7C1E-4D26-BABF-36DF6D84ACAC}" srcId="{01189538-D5B7-49BB-9560-27EBF2430829}" destId="{6785D7E5-86E8-4575-9490-E985AFB4ABE6}" srcOrd="0" destOrd="0" parTransId="{15519ADA-AF59-49F9-A268-0FFC01D79B8A}" sibTransId="{B8D9CE12-3561-4262-9C9C-C6FC2E086A5C}"/>
    <dgm:cxn modelId="{8AEDF87F-072A-44E5-B049-A697EEAC1F70}" type="presOf" srcId="{02E6633A-7A72-4593-BFFC-54904DCB430A}" destId="{1B9E41B8-67DC-4184-98C4-EF4C4260CD04}" srcOrd="0" destOrd="0" presId="urn:microsoft.com/office/officeart/2005/8/layout/orgChart1"/>
    <dgm:cxn modelId="{68FE8885-7926-4ED8-81CC-0BEB12CB8562}" type="presOf" srcId="{75E569F2-CCE0-4866-AEBF-CB21E3B8F9C0}" destId="{E0290105-1B6F-42BA-80B4-863E9F7F0C9A}" srcOrd="1" destOrd="0" presId="urn:microsoft.com/office/officeart/2005/8/layout/orgChart1"/>
    <dgm:cxn modelId="{F2103B89-023A-4E8E-8BCD-BDDA93A77F9A}" type="presOf" srcId="{C8B4874A-77B6-47DA-93D2-ADE601770210}" destId="{F9341309-617A-4117-897A-594E50572722}" srcOrd="0" destOrd="0" presId="urn:microsoft.com/office/officeart/2005/8/layout/orgChart1"/>
    <dgm:cxn modelId="{57E86A95-72C1-4508-8E17-5CA59B0A360A}" type="presOf" srcId="{D2CF48E6-E93D-4A30-A6E1-9E109A097D4B}" destId="{30675387-CE10-4519-AEE5-B53BB8E3E37C}" srcOrd="1" destOrd="0" presId="urn:microsoft.com/office/officeart/2005/8/layout/orgChart1"/>
    <dgm:cxn modelId="{4F919D95-26D0-40BA-BFAB-AC93C42B72A0}" type="presOf" srcId="{EDB163EE-AF1A-41E9-8261-A68780D539FD}" destId="{290978D2-3C6A-4C33-8220-D041CAAE557D}" srcOrd="0" destOrd="0" presId="urn:microsoft.com/office/officeart/2005/8/layout/orgChart1"/>
    <dgm:cxn modelId="{8FD9149A-360F-4630-B9CE-7C0EC46FA15C}" type="presOf" srcId="{26907DB9-4628-4794-AE29-DDCADB7FB0CA}" destId="{3D9B74FC-37D7-4942-944E-AF007F4DF5B9}" srcOrd="0" destOrd="0" presId="urn:microsoft.com/office/officeart/2005/8/layout/orgChart1"/>
    <dgm:cxn modelId="{5FA55A9B-A0B3-4615-B9AD-5CE390EEBFF2}" type="presOf" srcId="{9D3DF31A-0ACD-4405-84D6-C121CE17E61C}" destId="{F14B3AB3-E725-4533-95ED-DDB55AFAF756}" srcOrd="1" destOrd="0" presId="urn:microsoft.com/office/officeart/2005/8/layout/orgChart1"/>
    <dgm:cxn modelId="{C599EBA2-97C9-4EF9-9513-35663D0C9D52}" type="presOf" srcId="{A705B259-FC11-4559-ABAD-336157091ECE}" destId="{E5E7E9F5-8000-4072-A601-98230DD06C24}" srcOrd="0" destOrd="0" presId="urn:microsoft.com/office/officeart/2005/8/layout/orgChart1"/>
    <dgm:cxn modelId="{9138F6A9-4E79-4E6F-B1B7-624490E0A610}" type="presOf" srcId="{75E569F2-CCE0-4866-AEBF-CB21E3B8F9C0}" destId="{A28099CE-6D18-4521-8BD6-2C0948192568}" srcOrd="0" destOrd="0" presId="urn:microsoft.com/office/officeart/2005/8/layout/orgChart1"/>
    <dgm:cxn modelId="{38F834AC-9BAD-4DAF-B948-B6F0945F1D0D}" type="presOf" srcId="{9D3DF31A-0ACD-4405-84D6-C121CE17E61C}" destId="{4BC6B17E-88DA-4CC4-A4D3-30F3BAB0DC6A}" srcOrd="0" destOrd="0" presId="urn:microsoft.com/office/officeart/2005/8/layout/orgChart1"/>
    <dgm:cxn modelId="{3ACD93AC-469D-4801-BB8B-7434334C3A45}" type="presOf" srcId="{A705B259-FC11-4559-ABAD-336157091ECE}" destId="{5C2EB2B8-8818-468D-B400-0D7C5FF479B0}" srcOrd="1" destOrd="0" presId="urn:microsoft.com/office/officeart/2005/8/layout/orgChart1"/>
    <dgm:cxn modelId="{7A67C5B0-630E-40C3-A7E7-7383D9A0060F}" type="presOf" srcId="{1D668868-0176-4B70-8C81-A6388D624082}" destId="{13ED20F1-62D2-46AD-9E63-E4EB2FC05D60}" srcOrd="0" destOrd="0" presId="urn:microsoft.com/office/officeart/2005/8/layout/orgChart1"/>
    <dgm:cxn modelId="{497C3FBE-50C6-4CEB-AF00-A1E7F221EC6A}" srcId="{75E569F2-CCE0-4866-AEBF-CB21E3B8F9C0}" destId="{A705B259-FC11-4559-ABAD-336157091ECE}" srcOrd="0" destOrd="0" parTransId="{7C7662CC-7380-4C01-A8D5-0AD594CD6AF8}" sibTransId="{55E43A87-5980-44BA-B749-88A0C9849D6E}"/>
    <dgm:cxn modelId="{C74147C0-524D-4320-8ED5-17A6D4AA2FEF}" srcId="{9D3DF31A-0ACD-4405-84D6-C121CE17E61C}" destId="{C8B4874A-77B6-47DA-93D2-ADE601770210}" srcOrd="0" destOrd="0" parTransId="{02E6633A-7A72-4593-BFFC-54904DCB430A}" sibTransId="{8A6A60C3-30A5-4663-B368-ED53C2384593}"/>
    <dgm:cxn modelId="{1568BAC3-303B-4AA6-BA2E-D3F491F6BED5}" srcId="{D2CF48E6-E93D-4A30-A6E1-9E109A097D4B}" destId="{9E70EBCB-0A0B-47B1-AB6B-8432D96E93F0}" srcOrd="0" destOrd="0" parTransId="{26907DB9-4628-4794-AE29-DDCADB7FB0CA}" sibTransId="{641E25DA-637D-499F-9AD0-6562B69B0A71}"/>
    <dgm:cxn modelId="{752A9AC8-DBD3-402E-A63D-793367C15A4F}" type="presOf" srcId="{7C7662CC-7380-4C01-A8D5-0AD594CD6AF8}" destId="{303218FF-5B0F-4D33-A542-975187C7DD8C}" srcOrd="0" destOrd="0" presId="urn:microsoft.com/office/officeart/2005/8/layout/orgChart1"/>
    <dgm:cxn modelId="{9FD483CF-8691-4640-8144-F96776FFFC5B}" type="presOf" srcId="{586DD760-9F87-46B5-9098-48918EBDCA28}" destId="{8FF298D9-93FF-44F9-A2E6-57D168880FD3}" srcOrd="0" destOrd="0" presId="urn:microsoft.com/office/officeart/2005/8/layout/orgChart1"/>
    <dgm:cxn modelId="{9364BCD2-0A2B-40AC-8525-F66A10D806E1}" type="presOf" srcId="{6785D7E5-86E8-4575-9490-E985AFB4ABE6}" destId="{4F564F50-B889-41FC-A708-2EA0540BE843}" srcOrd="1" destOrd="0" presId="urn:microsoft.com/office/officeart/2005/8/layout/orgChart1"/>
    <dgm:cxn modelId="{C5BEF9E2-CC56-40B4-9BD4-6220BFBB32AA}" type="presOf" srcId="{03AB844E-4605-4D0E-9F01-2CAC810789FC}" destId="{8662672E-4CDC-4BC6-A65F-46338BF90F5C}" srcOrd="0" destOrd="0" presId="urn:microsoft.com/office/officeart/2005/8/layout/orgChart1"/>
    <dgm:cxn modelId="{4F0FFEE4-7238-4FBA-8E5B-09C9DD398378}" type="presOf" srcId="{D96268BB-40A0-469F-A162-F821F9CA44D0}" destId="{2C445886-450D-4127-9DF0-89BC6EF092FC}" srcOrd="0" destOrd="0" presId="urn:microsoft.com/office/officeart/2005/8/layout/orgChart1"/>
    <dgm:cxn modelId="{B5EF1DF6-63A8-42AE-857F-FD8CB7D7D166}" type="presOf" srcId="{69C108A3-912F-42A0-957D-607EB3B60E08}" destId="{3F514A01-43E6-4BCD-8D50-B73EE9ECB8FB}" srcOrd="0" destOrd="0" presId="urn:microsoft.com/office/officeart/2005/8/layout/orgChart1"/>
    <dgm:cxn modelId="{8DA1B630-EFFD-4A22-9268-E860EB040EF6}" type="presParOf" srcId="{D690DB49-95CC-4111-9C33-F1393485814A}" destId="{D4781556-4D6E-4C51-8597-D5BBDEA5B4F3}" srcOrd="0" destOrd="0" presId="urn:microsoft.com/office/officeart/2005/8/layout/orgChart1"/>
    <dgm:cxn modelId="{9A524653-B7C5-471F-AC1B-C3DCCE119A89}" type="presParOf" srcId="{D4781556-4D6E-4C51-8597-D5BBDEA5B4F3}" destId="{42B60EF3-7CBF-4353-8D48-519F7105400B}" srcOrd="0" destOrd="0" presId="urn:microsoft.com/office/officeart/2005/8/layout/orgChart1"/>
    <dgm:cxn modelId="{07CC4706-CDAC-4426-B464-C8FB88F24D83}" type="presParOf" srcId="{42B60EF3-7CBF-4353-8D48-519F7105400B}" destId="{B42216C6-532C-43DA-84B3-2A6E21E4110E}" srcOrd="0" destOrd="0" presId="urn:microsoft.com/office/officeart/2005/8/layout/orgChart1"/>
    <dgm:cxn modelId="{22A4029D-B2E7-4B72-A5E5-200043BC7B5D}" type="presParOf" srcId="{42B60EF3-7CBF-4353-8D48-519F7105400B}" destId="{4F564F50-B889-41FC-A708-2EA0540BE843}" srcOrd="1" destOrd="0" presId="urn:microsoft.com/office/officeart/2005/8/layout/orgChart1"/>
    <dgm:cxn modelId="{6D7216D2-946E-48BF-92BF-CFCB114E4F21}" type="presParOf" srcId="{D4781556-4D6E-4C51-8597-D5BBDEA5B4F3}" destId="{F5B4CDCE-289B-46DF-B3B1-0FB98CA8BCD7}" srcOrd="1" destOrd="0" presId="urn:microsoft.com/office/officeart/2005/8/layout/orgChart1"/>
    <dgm:cxn modelId="{1E01FE95-02B1-48BD-A721-3223628A3737}" type="presParOf" srcId="{F5B4CDCE-289B-46DF-B3B1-0FB98CA8BCD7}" destId="{8FF298D9-93FF-44F9-A2E6-57D168880FD3}" srcOrd="0" destOrd="0" presId="urn:microsoft.com/office/officeart/2005/8/layout/orgChart1"/>
    <dgm:cxn modelId="{6149A959-EBBE-49B7-A01E-56C061D7D3F9}" type="presParOf" srcId="{F5B4CDCE-289B-46DF-B3B1-0FB98CA8BCD7}" destId="{6E537610-6538-45CA-A1B5-0708AD59EE40}" srcOrd="1" destOrd="0" presId="urn:microsoft.com/office/officeart/2005/8/layout/orgChart1"/>
    <dgm:cxn modelId="{4DCBF940-AB92-4517-B5CF-902B6929CDDD}" type="presParOf" srcId="{6E537610-6538-45CA-A1B5-0708AD59EE40}" destId="{86A15414-5A49-4F3F-A0B1-2130868BC063}" srcOrd="0" destOrd="0" presId="urn:microsoft.com/office/officeart/2005/8/layout/orgChart1"/>
    <dgm:cxn modelId="{BF0EA614-E8CB-40E9-9B2A-FF843F3D2F01}" type="presParOf" srcId="{86A15414-5A49-4F3F-A0B1-2130868BC063}" destId="{4BC6B17E-88DA-4CC4-A4D3-30F3BAB0DC6A}" srcOrd="0" destOrd="0" presId="urn:microsoft.com/office/officeart/2005/8/layout/orgChart1"/>
    <dgm:cxn modelId="{2410AD57-73D8-4B0E-AEC2-3F8A773D522F}" type="presParOf" srcId="{86A15414-5A49-4F3F-A0B1-2130868BC063}" destId="{F14B3AB3-E725-4533-95ED-DDB55AFAF756}" srcOrd="1" destOrd="0" presId="urn:microsoft.com/office/officeart/2005/8/layout/orgChart1"/>
    <dgm:cxn modelId="{C0287BEA-EFF9-463C-B7BE-438D8A1EDE04}" type="presParOf" srcId="{6E537610-6538-45CA-A1B5-0708AD59EE40}" destId="{931C8677-E3E2-46A2-B1E4-0CDAD2C9DE5C}" srcOrd="1" destOrd="0" presId="urn:microsoft.com/office/officeart/2005/8/layout/orgChart1"/>
    <dgm:cxn modelId="{6EBF301A-F290-41BA-A162-8CD77E421568}" type="presParOf" srcId="{931C8677-E3E2-46A2-B1E4-0CDAD2C9DE5C}" destId="{1B9E41B8-67DC-4184-98C4-EF4C4260CD04}" srcOrd="0" destOrd="0" presId="urn:microsoft.com/office/officeart/2005/8/layout/orgChart1"/>
    <dgm:cxn modelId="{FA69165C-E93C-4390-8E67-3DAE1EC50B1D}" type="presParOf" srcId="{931C8677-E3E2-46A2-B1E4-0CDAD2C9DE5C}" destId="{FB59C8AF-D719-48E5-B51E-A9B75F00B589}" srcOrd="1" destOrd="0" presId="urn:microsoft.com/office/officeart/2005/8/layout/orgChart1"/>
    <dgm:cxn modelId="{4A2BA858-3A79-42B5-A3EC-6110CA765902}" type="presParOf" srcId="{FB59C8AF-D719-48E5-B51E-A9B75F00B589}" destId="{052C9F97-D1AF-4EC7-B750-23FA15CF1F5F}" srcOrd="0" destOrd="0" presId="urn:microsoft.com/office/officeart/2005/8/layout/orgChart1"/>
    <dgm:cxn modelId="{18EE609E-8299-490F-BE5E-0711F1362D57}" type="presParOf" srcId="{052C9F97-D1AF-4EC7-B750-23FA15CF1F5F}" destId="{F9341309-617A-4117-897A-594E50572722}" srcOrd="0" destOrd="0" presId="urn:microsoft.com/office/officeart/2005/8/layout/orgChart1"/>
    <dgm:cxn modelId="{64D4D6B1-2D61-4E97-B090-CA863B7D9087}" type="presParOf" srcId="{052C9F97-D1AF-4EC7-B750-23FA15CF1F5F}" destId="{DE039D87-43F5-43C9-B366-25693133B0C1}" srcOrd="1" destOrd="0" presId="urn:microsoft.com/office/officeart/2005/8/layout/orgChart1"/>
    <dgm:cxn modelId="{EC41A3D4-3AA2-4A78-AB6C-DE48B1F5F3F6}" type="presParOf" srcId="{FB59C8AF-D719-48E5-B51E-A9B75F00B589}" destId="{4C404934-97DA-45EA-B8A2-21B5041A1DF1}" srcOrd="1" destOrd="0" presId="urn:microsoft.com/office/officeart/2005/8/layout/orgChart1"/>
    <dgm:cxn modelId="{94B6E18D-BE33-457B-8C9E-2913C2DFAD8D}" type="presParOf" srcId="{FB59C8AF-D719-48E5-B51E-A9B75F00B589}" destId="{D61176FD-FE3D-4E24-B262-4ED6FEA1D76F}" srcOrd="2" destOrd="0" presId="urn:microsoft.com/office/officeart/2005/8/layout/orgChart1"/>
    <dgm:cxn modelId="{94D18199-9DF4-434B-BBC9-49F402DCFEF7}" type="presParOf" srcId="{6E537610-6538-45CA-A1B5-0708AD59EE40}" destId="{A4CA479E-5088-4FBC-AEEB-42F9A4F7DFC4}" srcOrd="2" destOrd="0" presId="urn:microsoft.com/office/officeart/2005/8/layout/orgChart1"/>
    <dgm:cxn modelId="{544CC632-C5F3-4677-BB39-C7F23FF0C445}" type="presParOf" srcId="{F5B4CDCE-289B-46DF-B3B1-0FB98CA8BCD7}" destId="{290978D2-3C6A-4C33-8220-D041CAAE557D}" srcOrd="2" destOrd="0" presId="urn:microsoft.com/office/officeart/2005/8/layout/orgChart1"/>
    <dgm:cxn modelId="{2A2BFAB6-379E-4688-88AB-A6BD978A818B}" type="presParOf" srcId="{F5B4CDCE-289B-46DF-B3B1-0FB98CA8BCD7}" destId="{9421EB31-7B0E-4AB9-9C8E-4C7D307B6FF1}" srcOrd="3" destOrd="0" presId="urn:microsoft.com/office/officeart/2005/8/layout/orgChart1"/>
    <dgm:cxn modelId="{CC50331A-1CB9-45E9-82AE-4C2018B3BCEA}" type="presParOf" srcId="{9421EB31-7B0E-4AB9-9C8E-4C7D307B6FF1}" destId="{BE42AF33-C816-47F0-841D-7E9E62FA4A97}" srcOrd="0" destOrd="0" presId="urn:microsoft.com/office/officeart/2005/8/layout/orgChart1"/>
    <dgm:cxn modelId="{3F4FCB40-8C89-41C7-AD2F-E67CD8AEF87E}" type="presParOf" srcId="{BE42AF33-C816-47F0-841D-7E9E62FA4A97}" destId="{3F514A01-43E6-4BCD-8D50-B73EE9ECB8FB}" srcOrd="0" destOrd="0" presId="urn:microsoft.com/office/officeart/2005/8/layout/orgChart1"/>
    <dgm:cxn modelId="{81AA989B-ECAA-4692-B031-BA35F27D07F9}" type="presParOf" srcId="{BE42AF33-C816-47F0-841D-7E9E62FA4A97}" destId="{3DE323E6-528D-4D63-B563-3D745DD7DF8E}" srcOrd="1" destOrd="0" presId="urn:microsoft.com/office/officeart/2005/8/layout/orgChart1"/>
    <dgm:cxn modelId="{A07BE583-B2A4-4577-ADCD-A9E53C91D19C}" type="presParOf" srcId="{9421EB31-7B0E-4AB9-9C8E-4C7D307B6FF1}" destId="{62D4CEEA-889D-4EB6-AEB0-D22865393EC8}" srcOrd="1" destOrd="0" presId="urn:microsoft.com/office/officeart/2005/8/layout/orgChart1"/>
    <dgm:cxn modelId="{101E4FEE-3112-47EE-9C3E-2D4CF083E988}" type="presParOf" srcId="{62D4CEEA-889D-4EB6-AEB0-D22865393EC8}" destId="{8662672E-4CDC-4BC6-A65F-46338BF90F5C}" srcOrd="0" destOrd="0" presId="urn:microsoft.com/office/officeart/2005/8/layout/orgChart1"/>
    <dgm:cxn modelId="{0396D37D-68E4-4C9D-8CF3-45A2D0039012}" type="presParOf" srcId="{62D4CEEA-889D-4EB6-AEB0-D22865393EC8}" destId="{508838BB-5DEF-4AF5-8424-6FC3EB49B8C7}" srcOrd="1" destOrd="0" presId="urn:microsoft.com/office/officeart/2005/8/layout/orgChart1"/>
    <dgm:cxn modelId="{9CEB5768-DA88-4C72-93A6-63DE58A508E4}" type="presParOf" srcId="{508838BB-5DEF-4AF5-8424-6FC3EB49B8C7}" destId="{FD482834-A7E3-4007-BECA-C31468035091}" srcOrd="0" destOrd="0" presId="urn:microsoft.com/office/officeart/2005/8/layout/orgChart1"/>
    <dgm:cxn modelId="{D8F1229C-89D6-4139-B589-2BB6382219DB}" type="presParOf" srcId="{FD482834-A7E3-4007-BECA-C31468035091}" destId="{13ED20F1-62D2-46AD-9E63-E4EB2FC05D60}" srcOrd="0" destOrd="0" presId="urn:microsoft.com/office/officeart/2005/8/layout/orgChart1"/>
    <dgm:cxn modelId="{99A0489C-3D70-4F41-91B3-F27CA648F569}" type="presParOf" srcId="{FD482834-A7E3-4007-BECA-C31468035091}" destId="{F3D96F5A-E213-4B3F-A570-1A943734E9C3}" srcOrd="1" destOrd="0" presId="urn:microsoft.com/office/officeart/2005/8/layout/orgChart1"/>
    <dgm:cxn modelId="{CAFED42F-AE8C-4B02-AE1C-26EED7BBD0BA}" type="presParOf" srcId="{508838BB-5DEF-4AF5-8424-6FC3EB49B8C7}" destId="{186E2D31-DE41-4FF0-96B4-0C1695AF3898}" srcOrd="1" destOrd="0" presId="urn:microsoft.com/office/officeart/2005/8/layout/orgChart1"/>
    <dgm:cxn modelId="{363B121E-E350-4DCD-BBA4-E159AEB300DF}" type="presParOf" srcId="{508838BB-5DEF-4AF5-8424-6FC3EB49B8C7}" destId="{DAF146BA-A7B8-498E-91EC-52FD56A71311}" srcOrd="2" destOrd="0" presId="urn:microsoft.com/office/officeart/2005/8/layout/orgChart1"/>
    <dgm:cxn modelId="{C857121E-E15C-42F7-8AE7-0A50010927BE}" type="presParOf" srcId="{9421EB31-7B0E-4AB9-9C8E-4C7D307B6FF1}" destId="{40E7FBA2-5C0C-4EC6-9313-2D735601BA1E}" srcOrd="2" destOrd="0" presId="urn:microsoft.com/office/officeart/2005/8/layout/orgChart1"/>
    <dgm:cxn modelId="{6DBAF950-43D9-41D9-A436-AE3A81D5CBDF}" type="presParOf" srcId="{F5B4CDCE-289B-46DF-B3B1-0FB98CA8BCD7}" destId="{436AFD5A-30F6-431A-B23A-17153A5BA81A}" srcOrd="4" destOrd="0" presId="urn:microsoft.com/office/officeart/2005/8/layout/orgChart1"/>
    <dgm:cxn modelId="{3E3C1185-BB0B-4E92-902B-CF1DA09136F6}" type="presParOf" srcId="{F5B4CDCE-289B-46DF-B3B1-0FB98CA8BCD7}" destId="{0F41C0BB-BF33-4B4C-9F32-A44543286DA3}" srcOrd="5" destOrd="0" presId="urn:microsoft.com/office/officeart/2005/8/layout/orgChart1"/>
    <dgm:cxn modelId="{9B0D71FF-9520-4DE5-AE22-1A7645E11B15}" type="presParOf" srcId="{0F41C0BB-BF33-4B4C-9F32-A44543286DA3}" destId="{37FE2A24-DB55-451B-8613-9B43F16FF4C6}" srcOrd="0" destOrd="0" presId="urn:microsoft.com/office/officeart/2005/8/layout/orgChart1"/>
    <dgm:cxn modelId="{BF3709E8-B0D4-4A9A-AC37-89C44D5F8041}" type="presParOf" srcId="{37FE2A24-DB55-451B-8613-9B43F16FF4C6}" destId="{12B82FD0-14CB-40DC-87DD-1A6D7FD6F079}" srcOrd="0" destOrd="0" presId="urn:microsoft.com/office/officeart/2005/8/layout/orgChart1"/>
    <dgm:cxn modelId="{29ECF3E0-6E64-40F7-B3BE-29EA53507E19}" type="presParOf" srcId="{37FE2A24-DB55-451B-8613-9B43F16FF4C6}" destId="{30675387-CE10-4519-AEE5-B53BB8E3E37C}" srcOrd="1" destOrd="0" presId="urn:microsoft.com/office/officeart/2005/8/layout/orgChart1"/>
    <dgm:cxn modelId="{2BBB99E2-E90E-448B-B906-B8F63D70E125}" type="presParOf" srcId="{0F41C0BB-BF33-4B4C-9F32-A44543286DA3}" destId="{8C8D2A73-5CC8-47A6-B7CD-0CBFDB19A912}" srcOrd="1" destOrd="0" presId="urn:microsoft.com/office/officeart/2005/8/layout/orgChart1"/>
    <dgm:cxn modelId="{0B16E2D0-08B3-47D6-AA77-B8DA9CB950D5}" type="presParOf" srcId="{8C8D2A73-5CC8-47A6-B7CD-0CBFDB19A912}" destId="{3D9B74FC-37D7-4942-944E-AF007F4DF5B9}" srcOrd="0" destOrd="0" presId="urn:microsoft.com/office/officeart/2005/8/layout/orgChart1"/>
    <dgm:cxn modelId="{C0A1EEBD-4B60-4011-BC91-6DF3EED4259D}" type="presParOf" srcId="{8C8D2A73-5CC8-47A6-B7CD-0CBFDB19A912}" destId="{1E2CCAB8-0D80-4591-A22A-4A0B435591FE}" srcOrd="1" destOrd="0" presId="urn:microsoft.com/office/officeart/2005/8/layout/orgChart1"/>
    <dgm:cxn modelId="{4B299DDB-783A-43F7-8A5B-439409E7D936}" type="presParOf" srcId="{1E2CCAB8-0D80-4591-A22A-4A0B435591FE}" destId="{A6EBE0C3-4DF7-4DD0-8685-1AED40E44B02}" srcOrd="0" destOrd="0" presId="urn:microsoft.com/office/officeart/2005/8/layout/orgChart1"/>
    <dgm:cxn modelId="{928407B0-D07F-4454-B7E3-549613E4C2B8}" type="presParOf" srcId="{A6EBE0C3-4DF7-4DD0-8685-1AED40E44B02}" destId="{63D40CA1-B571-4B0A-AB37-85FB40CE96CA}" srcOrd="0" destOrd="0" presId="urn:microsoft.com/office/officeart/2005/8/layout/orgChart1"/>
    <dgm:cxn modelId="{223C3BAC-FEC7-465B-9ABB-28980B18CE55}" type="presParOf" srcId="{A6EBE0C3-4DF7-4DD0-8685-1AED40E44B02}" destId="{69CCBB4B-FF7A-4FC1-AA64-FC346644E731}" srcOrd="1" destOrd="0" presId="urn:microsoft.com/office/officeart/2005/8/layout/orgChart1"/>
    <dgm:cxn modelId="{02D9C5D3-2238-4505-875A-D326B37745F4}" type="presParOf" srcId="{1E2CCAB8-0D80-4591-A22A-4A0B435591FE}" destId="{5EC8C4E5-396C-4DAF-9D59-3C4B2DF7B520}" srcOrd="1" destOrd="0" presId="urn:microsoft.com/office/officeart/2005/8/layout/orgChart1"/>
    <dgm:cxn modelId="{0F324880-9ED7-4052-BA94-B2A2C552DD3B}" type="presParOf" srcId="{1E2CCAB8-0D80-4591-A22A-4A0B435591FE}" destId="{FA8CFA98-128F-4C79-88DB-1175DF100BFF}" srcOrd="2" destOrd="0" presId="urn:microsoft.com/office/officeart/2005/8/layout/orgChart1"/>
    <dgm:cxn modelId="{4EC56ADD-6FBD-4392-B358-E4BEB9EBC38A}" type="presParOf" srcId="{0F41C0BB-BF33-4B4C-9F32-A44543286DA3}" destId="{699A04FB-5E1C-4D9E-86DF-C9220D2AE092}" srcOrd="2" destOrd="0" presId="urn:microsoft.com/office/officeart/2005/8/layout/orgChart1"/>
    <dgm:cxn modelId="{94DB3CD9-37E7-4436-9854-4605C37DC05F}" type="presParOf" srcId="{F5B4CDCE-289B-46DF-B3B1-0FB98CA8BCD7}" destId="{2C445886-450D-4127-9DF0-89BC6EF092FC}" srcOrd="6" destOrd="0" presId="urn:microsoft.com/office/officeart/2005/8/layout/orgChart1"/>
    <dgm:cxn modelId="{D8B1D6C9-E305-4538-99BA-C875F32273BA}" type="presParOf" srcId="{F5B4CDCE-289B-46DF-B3B1-0FB98CA8BCD7}" destId="{0AC72504-354E-4C45-8C35-8DE4D647AB28}" srcOrd="7" destOrd="0" presId="urn:microsoft.com/office/officeart/2005/8/layout/orgChart1"/>
    <dgm:cxn modelId="{54C9A985-4BD7-47EF-A4C7-7E938087BBBA}" type="presParOf" srcId="{0AC72504-354E-4C45-8C35-8DE4D647AB28}" destId="{7AC1D533-5A1B-42B4-9599-7ED5B389C9D0}" srcOrd="0" destOrd="0" presId="urn:microsoft.com/office/officeart/2005/8/layout/orgChart1"/>
    <dgm:cxn modelId="{6021DF47-3E1D-4ECD-9FA4-003389140E54}" type="presParOf" srcId="{7AC1D533-5A1B-42B4-9599-7ED5B389C9D0}" destId="{A28099CE-6D18-4521-8BD6-2C0948192568}" srcOrd="0" destOrd="0" presId="urn:microsoft.com/office/officeart/2005/8/layout/orgChart1"/>
    <dgm:cxn modelId="{B8FFF993-8D9D-4CAC-BCED-CD0C5A1A4D33}" type="presParOf" srcId="{7AC1D533-5A1B-42B4-9599-7ED5B389C9D0}" destId="{E0290105-1B6F-42BA-80B4-863E9F7F0C9A}" srcOrd="1" destOrd="0" presId="urn:microsoft.com/office/officeart/2005/8/layout/orgChart1"/>
    <dgm:cxn modelId="{7F9DFABD-2961-4153-AE43-A0AD98C751AD}" type="presParOf" srcId="{0AC72504-354E-4C45-8C35-8DE4D647AB28}" destId="{F8680878-8B2F-4691-AB88-8ABF896AE745}" srcOrd="1" destOrd="0" presId="urn:microsoft.com/office/officeart/2005/8/layout/orgChart1"/>
    <dgm:cxn modelId="{03F42506-19C7-4E8D-BDFC-AE8A9745D826}" type="presParOf" srcId="{F8680878-8B2F-4691-AB88-8ABF896AE745}" destId="{303218FF-5B0F-4D33-A542-975187C7DD8C}" srcOrd="0" destOrd="0" presId="urn:microsoft.com/office/officeart/2005/8/layout/orgChart1"/>
    <dgm:cxn modelId="{DD14FDFE-798F-456C-92DE-161E742BC475}" type="presParOf" srcId="{F8680878-8B2F-4691-AB88-8ABF896AE745}" destId="{274B6B5F-C815-463E-A71F-650ABEA02C3A}" srcOrd="1" destOrd="0" presId="urn:microsoft.com/office/officeart/2005/8/layout/orgChart1"/>
    <dgm:cxn modelId="{5DF5C664-9C9D-4FA5-9BBE-CAB72ABCA2C6}" type="presParOf" srcId="{274B6B5F-C815-463E-A71F-650ABEA02C3A}" destId="{C70EF93F-9A31-4343-9DBB-5637FBBFE483}" srcOrd="0" destOrd="0" presId="urn:microsoft.com/office/officeart/2005/8/layout/orgChart1"/>
    <dgm:cxn modelId="{D2769FC5-C6CF-4A3E-9E91-CDD92BB88AF1}" type="presParOf" srcId="{C70EF93F-9A31-4343-9DBB-5637FBBFE483}" destId="{E5E7E9F5-8000-4072-A601-98230DD06C24}" srcOrd="0" destOrd="0" presId="urn:microsoft.com/office/officeart/2005/8/layout/orgChart1"/>
    <dgm:cxn modelId="{B1A4474D-57C1-420D-8485-3C05F966D017}" type="presParOf" srcId="{C70EF93F-9A31-4343-9DBB-5637FBBFE483}" destId="{5C2EB2B8-8818-468D-B400-0D7C5FF479B0}" srcOrd="1" destOrd="0" presId="urn:microsoft.com/office/officeart/2005/8/layout/orgChart1"/>
    <dgm:cxn modelId="{72EEB7ED-0424-4798-8696-498839613874}" type="presParOf" srcId="{274B6B5F-C815-463E-A71F-650ABEA02C3A}" destId="{716DC396-1835-43ED-8936-F8F01A67F448}" srcOrd="1" destOrd="0" presId="urn:microsoft.com/office/officeart/2005/8/layout/orgChart1"/>
    <dgm:cxn modelId="{E7910CA2-FDAA-4415-BAD3-CE2FABB72E5B}" type="presParOf" srcId="{274B6B5F-C815-463E-A71F-650ABEA02C3A}" destId="{B3A55AAD-142D-4A58-8DCF-93F49A623D77}" srcOrd="2" destOrd="0" presId="urn:microsoft.com/office/officeart/2005/8/layout/orgChart1"/>
    <dgm:cxn modelId="{1FF7B0F9-0607-466A-BF80-859EE340C3D4}" type="presParOf" srcId="{0AC72504-354E-4C45-8C35-8DE4D647AB28}" destId="{BC70E0D5-9E34-49E4-AA29-F379B5CEFAA8}" srcOrd="2" destOrd="0" presId="urn:microsoft.com/office/officeart/2005/8/layout/orgChart1"/>
    <dgm:cxn modelId="{4D3DB5BE-D4F0-42C9-A9F3-5D7F2060DF94}" type="presParOf" srcId="{D4781556-4D6E-4C51-8597-D5BBDEA5B4F3}" destId="{101F4530-2484-4F1E-8398-5B9A2EAB4F41}" srcOrd="2" destOrd="0" presId="urn:microsoft.com/office/officeart/2005/8/layout/orgChar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1189538-D5B7-49BB-9560-27EBF243082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9D3DF31A-0ACD-4405-84D6-C121CE17E61C}">
      <dgm:prSet phldrT="[Text]"/>
      <dgm:spPr/>
      <dgm:t>
        <a:bodyPr/>
        <a:lstStyle/>
        <a:p>
          <a:r>
            <a:rPr lang="en-US" dirty="0"/>
            <a:t>CONSULTANT + NP</a:t>
          </a:r>
        </a:p>
      </dgm:t>
    </dgm:pt>
    <dgm:pt modelId="{586DD760-9F87-46B5-9098-48918EBDCA28}" type="parTrans" cxnId="{8B88B613-19BD-4EEA-BFD1-26C10F2B34A9}">
      <dgm:prSet/>
      <dgm:spPr/>
      <dgm:t>
        <a:bodyPr/>
        <a:lstStyle/>
        <a:p>
          <a:endParaRPr lang="en-US"/>
        </a:p>
      </dgm:t>
    </dgm:pt>
    <dgm:pt modelId="{05A10B8C-F2A3-436E-B49D-8B7F4D686AE6}" type="sibTrans" cxnId="{8B88B613-19BD-4EEA-BFD1-26C10F2B34A9}">
      <dgm:prSet/>
      <dgm:spPr/>
      <dgm:t>
        <a:bodyPr/>
        <a:lstStyle/>
        <a:p>
          <a:endParaRPr lang="en-US"/>
        </a:p>
      </dgm:t>
    </dgm:pt>
    <dgm:pt modelId="{69C108A3-912F-42A0-957D-607EB3B60E08}">
      <dgm:prSet phldrT="[Text]"/>
      <dgm:spPr/>
      <dgm:t>
        <a:bodyPr/>
        <a:lstStyle/>
        <a:p>
          <a:r>
            <a:rPr lang="en-US" dirty="0"/>
            <a:t>CONSULTANT + NP</a:t>
          </a:r>
        </a:p>
      </dgm:t>
    </dgm:pt>
    <dgm:pt modelId="{EDB163EE-AF1A-41E9-8261-A68780D539FD}" type="parTrans" cxnId="{2BE6964A-5247-4699-B788-B8F2CAE8F1E1}">
      <dgm:prSet/>
      <dgm:spPr/>
      <dgm:t>
        <a:bodyPr/>
        <a:lstStyle/>
        <a:p>
          <a:endParaRPr lang="en-US"/>
        </a:p>
      </dgm:t>
    </dgm:pt>
    <dgm:pt modelId="{53638FAD-40C8-4AE5-AA10-4A2CF5426EA3}" type="sibTrans" cxnId="{2BE6964A-5247-4699-B788-B8F2CAE8F1E1}">
      <dgm:prSet/>
      <dgm:spPr/>
      <dgm:t>
        <a:bodyPr/>
        <a:lstStyle/>
        <a:p>
          <a:endParaRPr lang="en-US"/>
        </a:p>
      </dgm:t>
    </dgm:pt>
    <dgm:pt modelId="{D2CF48E6-E93D-4A30-A6E1-9E109A097D4B}">
      <dgm:prSet phldrT="[Text]"/>
      <dgm:spPr/>
      <dgm:t>
        <a:bodyPr/>
        <a:lstStyle/>
        <a:p>
          <a:r>
            <a:rPr lang="en-US" dirty="0"/>
            <a:t>CONSULTANT + NP</a:t>
          </a:r>
        </a:p>
      </dgm:t>
    </dgm:pt>
    <dgm:pt modelId="{AF0514A1-E2C7-42F2-859E-E6AD72C75446}" type="parTrans" cxnId="{82AF9347-EE2F-414C-8DEF-2D0172E60841}">
      <dgm:prSet/>
      <dgm:spPr/>
      <dgm:t>
        <a:bodyPr/>
        <a:lstStyle/>
        <a:p>
          <a:endParaRPr lang="en-US"/>
        </a:p>
      </dgm:t>
    </dgm:pt>
    <dgm:pt modelId="{799DD360-A9B4-41F9-91E6-48D100ABBF94}" type="sibTrans" cxnId="{82AF9347-EE2F-414C-8DEF-2D0172E60841}">
      <dgm:prSet/>
      <dgm:spPr/>
      <dgm:t>
        <a:bodyPr/>
        <a:lstStyle/>
        <a:p>
          <a:endParaRPr lang="en-US"/>
        </a:p>
      </dgm:t>
    </dgm:pt>
    <dgm:pt modelId="{75E569F2-CCE0-4866-AEBF-CB21E3B8F9C0}">
      <dgm:prSet/>
      <dgm:spPr/>
      <dgm:t>
        <a:bodyPr/>
        <a:lstStyle/>
        <a:p>
          <a:r>
            <a:rPr lang="en-US" dirty="0"/>
            <a:t>CONSULTANT  + PA</a:t>
          </a:r>
        </a:p>
      </dgm:t>
    </dgm:pt>
    <dgm:pt modelId="{D96268BB-40A0-469F-A162-F821F9CA44D0}" type="parTrans" cxnId="{F22BE426-9D59-4465-BD6C-C6881E746402}">
      <dgm:prSet/>
      <dgm:spPr/>
      <dgm:t>
        <a:bodyPr/>
        <a:lstStyle/>
        <a:p>
          <a:endParaRPr lang="en-US"/>
        </a:p>
      </dgm:t>
    </dgm:pt>
    <dgm:pt modelId="{712C975C-4938-449E-985F-364ADF3B1749}" type="sibTrans" cxnId="{F22BE426-9D59-4465-BD6C-C6881E746402}">
      <dgm:prSet/>
      <dgm:spPr/>
      <dgm:t>
        <a:bodyPr/>
        <a:lstStyle/>
        <a:p>
          <a:endParaRPr lang="en-US"/>
        </a:p>
      </dgm:t>
    </dgm:pt>
    <dgm:pt modelId="{C8B4874A-77B6-47DA-93D2-ADE601770210}">
      <dgm:prSet/>
      <dgm:spPr/>
      <dgm:t>
        <a:bodyPr/>
        <a:lstStyle/>
        <a:p>
          <a:r>
            <a:rPr lang="en-US" dirty="0"/>
            <a:t>10 Patients</a:t>
          </a:r>
        </a:p>
      </dgm:t>
    </dgm:pt>
    <dgm:pt modelId="{02E6633A-7A72-4593-BFFC-54904DCB430A}" type="parTrans" cxnId="{C74147C0-524D-4320-8ED5-17A6D4AA2FEF}">
      <dgm:prSet/>
      <dgm:spPr/>
      <dgm:t>
        <a:bodyPr/>
        <a:lstStyle/>
        <a:p>
          <a:endParaRPr lang="en-US"/>
        </a:p>
      </dgm:t>
    </dgm:pt>
    <dgm:pt modelId="{8A6A60C3-30A5-4663-B368-ED53C2384593}" type="sibTrans" cxnId="{C74147C0-524D-4320-8ED5-17A6D4AA2FEF}">
      <dgm:prSet/>
      <dgm:spPr/>
      <dgm:t>
        <a:bodyPr/>
        <a:lstStyle/>
        <a:p>
          <a:endParaRPr lang="en-US"/>
        </a:p>
      </dgm:t>
    </dgm:pt>
    <dgm:pt modelId="{1D668868-0176-4B70-8C81-A6388D624082}">
      <dgm:prSet/>
      <dgm:spPr/>
      <dgm:t>
        <a:bodyPr/>
        <a:lstStyle/>
        <a:p>
          <a:r>
            <a:rPr lang="en-US" dirty="0"/>
            <a:t>10 Patients</a:t>
          </a:r>
        </a:p>
      </dgm:t>
    </dgm:pt>
    <dgm:pt modelId="{03AB844E-4605-4D0E-9F01-2CAC810789FC}" type="parTrans" cxnId="{14B46121-B2B0-4407-990D-7DC9062B5634}">
      <dgm:prSet/>
      <dgm:spPr/>
      <dgm:t>
        <a:bodyPr/>
        <a:lstStyle/>
        <a:p>
          <a:endParaRPr lang="en-US"/>
        </a:p>
      </dgm:t>
    </dgm:pt>
    <dgm:pt modelId="{A7D332A7-6EEB-47F9-B2EA-5E3D4D48CD57}" type="sibTrans" cxnId="{14B46121-B2B0-4407-990D-7DC9062B5634}">
      <dgm:prSet/>
      <dgm:spPr/>
      <dgm:t>
        <a:bodyPr/>
        <a:lstStyle/>
        <a:p>
          <a:endParaRPr lang="en-US"/>
        </a:p>
      </dgm:t>
    </dgm:pt>
    <dgm:pt modelId="{9E70EBCB-0A0B-47B1-AB6B-8432D96E93F0}">
      <dgm:prSet/>
      <dgm:spPr/>
      <dgm:t>
        <a:bodyPr/>
        <a:lstStyle/>
        <a:p>
          <a:r>
            <a:rPr lang="en-US" dirty="0"/>
            <a:t>10 Patients</a:t>
          </a:r>
        </a:p>
      </dgm:t>
    </dgm:pt>
    <dgm:pt modelId="{26907DB9-4628-4794-AE29-DDCADB7FB0CA}" type="parTrans" cxnId="{1568BAC3-303B-4AA6-BA2E-D3F491F6BED5}">
      <dgm:prSet/>
      <dgm:spPr/>
      <dgm:t>
        <a:bodyPr/>
        <a:lstStyle/>
        <a:p>
          <a:endParaRPr lang="en-US"/>
        </a:p>
      </dgm:t>
    </dgm:pt>
    <dgm:pt modelId="{641E25DA-637D-499F-9AD0-6562B69B0A71}" type="sibTrans" cxnId="{1568BAC3-303B-4AA6-BA2E-D3F491F6BED5}">
      <dgm:prSet/>
      <dgm:spPr/>
      <dgm:t>
        <a:bodyPr/>
        <a:lstStyle/>
        <a:p>
          <a:endParaRPr lang="en-US"/>
        </a:p>
      </dgm:t>
    </dgm:pt>
    <dgm:pt modelId="{A705B259-FC11-4559-ABAD-336157091ECE}">
      <dgm:prSet/>
      <dgm:spPr/>
      <dgm:t>
        <a:bodyPr/>
        <a:lstStyle/>
        <a:p>
          <a:r>
            <a:rPr lang="en-US" dirty="0"/>
            <a:t>10 Patients</a:t>
          </a:r>
        </a:p>
      </dgm:t>
    </dgm:pt>
    <dgm:pt modelId="{7C7662CC-7380-4C01-A8D5-0AD594CD6AF8}" type="parTrans" cxnId="{497C3FBE-50C6-4CEB-AF00-A1E7F221EC6A}">
      <dgm:prSet/>
      <dgm:spPr/>
      <dgm:t>
        <a:bodyPr/>
        <a:lstStyle/>
        <a:p>
          <a:endParaRPr lang="en-US"/>
        </a:p>
      </dgm:t>
    </dgm:pt>
    <dgm:pt modelId="{55E43A87-5980-44BA-B749-88A0C9849D6E}" type="sibTrans" cxnId="{497C3FBE-50C6-4CEB-AF00-A1E7F221EC6A}">
      <dgm:prSet/>
      <dgm:spPr/>
      <dgm:t>
        <a:bodyPr/>
        <a:lstStyle/>
        <a:p>
          <a:endParaRPr lang="en-US"/>
        </a:p>
      </dgm:t>
    </dgm:pt>
    <dgm:pt modelId="{6785D7E5-86E8-4575-9490-E985AFB4ABE6}">
      <dgm:prSet phldrT="[Text]"/>
      <dgm:spPr>
        <a:solidFill>
          <a:srgbClr val="FFC000"/>
        </a:solidFill>
      </dgm:spPr>
      <dgm:t>
        <a:bodyPr/>
        <a:lstStyle/>
        <a:p>
          <a:r>
            <a:rPr lang="en-US" dirty="0"/>
            <a:t>HOSPITALIST*</a:t>
          </a:r>
        </a:p>
      </dgm:t>
    </dgm:pt>
    <dgm:pt modelId="{B8D9CE12-3561-4262-9C9C-C6FC2E086A5C}" type="sibTrans" cxnId="{BA374F74-7C1E-4D26-BABF-36DF6D84ACAC}">
      <dgm:prSet/>
      <dgm:spPr/>
      <dgm:t>
        <a:bodyPr/>
        <a:lstStyle/>
        <a:p>
          <a:endParaRPr lang="en-US"/>
        </a:p>
      </dgm:t>
    </dgm:pt>
    <dgm:pt modelId="{15519ADA-AF59-49F9-A268-0FFC01D79B8A}" type="parTrans" cxnId="{BA374F74-7C1E-4D26-BABF-36DF6D84ACAC}">
      <dgm:prSet/>
      <dgm:spPr/>
      <dgm:t>
        <a:bodyPr/>
        <a:lstStyle/>
        <a:p>
          <a:endParaRPr lang="en-US"/>
        </a:p>
      </dgm:t>
    </dgm:pt>
    <dgm:pt modelId="{D690DB49-95CC-4111-9C33-F1393485814A}" type="pres">
      <dgm:prSet presAssocID="{01189538-D5B7-49BB-9560-27EBF2430829}" presName="hierChild1" presStyleCnt="0">
        <dgm:presLayoutVars>
          <dgm:orgChart val="1"/>
          <dgm:chPref val="1"/>
          <dgm:dir val="rev"/>
          <dgm:animOne val="branch"/>
          <dgm:animLvl val="lvl"/>
          <dgm:resizeHandles/>
        </dgm:presLayoutVars>
      </dgm:prSet>
      <dgm:spPr/>
    </dgm:pt>
    <dgm:pt modelId="{D4781556-4D6E-4C51-8597-D5BBDEA5B4F3}" type="pres">
      <dgm:prSet presAssocID="{6785D7E5-86E8-4575-9490-E985AFB4ABE6}" presName="hierRoot1" presStyleCnt="0">
        <dgm:presLayoutVars>
          <dgm:hierBranch val="init"/>
        </dgm:presLayoutVars>
      </dgm:prSet>
      <dgm:spPr/>
    </dgm:pt>
    <dgm:pt modelId="{42B60EF3-7CBF-4353-8D48-519F7105400B}" type="pres">
      <dgm:prSet presAssocID="{6785D7E5-86E8-4575-9490-E985AFB4ABE6}" presName="rootComposite1" presStyleCnt="0"/>
      <dgm:spPr/>
    </dgm:pt>
    <dgm:pt modelId="{B42216C6-532C-43DA-84B3-2A6E21E4110E}" type="pres">
      <dgm:prSet presAssocID="{6785D7E5-86E8-4575-9490-E985AFB4ABE6}" presName="rootText1" presStyleLbl="node0" presStyleIdx="0" presStyleCnt="1">
        <dgm:presLayoutVars>
          <dgm:chPref val="3"/>
        </dgm:presLayoutVars>
      </dgm:prSet>
      <dgm:spPr/>
    </dgm:pt>
    <dgm:pt modelId="{4F564F50-B889-41FC-A708-2EA0540BE843}" type="pres">
      <dgm:prSet presAssocID="{6785D7E5-86E8-4575-9490-E985AFB4ABE6}" presName="rootConnector1" presStyleLbl="node1" presStyleIdx="0" presStyleCnt="0"/>
      <dgm:spPr/>
    </dgm:pt>
    <dgm:pt modelId="{F5B4CDCE-289B-46DF-B3B1-0FB98CA8BCD7}" type="pres">
      <dgm:prSet presAssocID="{6785D7E5-86E8-4575-9490-E985AFB4ABE6}" presName="hierChild2" presStyleCnt="0"/>
      <dgm:spPr/>
    </dgm:pt>
    <dgm:pt modelId="{8FF298D9-93FF-44F9-A2E6-57D168880FD3}" type="pres">
      <dgm:prSet presAssocID="{586DD760-9F87-46B5-9098-48918EBDCA28}" presName="Name37" presStyleLbl="parChTrans1D2" presStyleIdx="0" presStyleCnt="4"/>
      <dgm:spPr/>
    </dgm:pt>
    <dgm:pt modelId="{6E537610-6538-45CA-A1B5-0708AD59EE40}" type="pres">
      <dgm:prSet presAssocID="{9D3DF31A-0ACD-4405-84D6-C121CE17E61C}" presName="hierRoot2" presStyleCnt="0">
        <dgm:presLayoutVars>
          <dgm:hierBranch val="init"/>
        </dgm:presLayoutVars>
      </dgm:prSet>
      <dgm:spPr/>
    </dgm:pt>
    <dgm:pt modelId="{86A15414-5A49-4F3F-A0B1-2130868BC063}" type="pres">
      <dgm:prSet presAssocID="{9D3DF31A-0ACD-4405-84D6-C121CE17E61C}" presName="rootComposite" presStyleCnt="0"/>
      <dgm:spPr/>
    </dgm:pt>
    <dgm:pt modelId="{4BC6B17E-88DA-4CC4-A4D3-30F3BAB0DC6A}" type="pres">
      <dgm:prSet presAssocID="{9D3DF31A-0ACD-4405-84D6-C121CE17E61C}" presName="rootText" presStyleLbl="node2" presStyleIdx="0" presStyleCnt="4">
        <dgm:presLayoutVars>
          <dgm:chPref val="3"/>
        </dgm:presLayoutVars>
      </dgm:prSet>
      <dgm:spPr/>
    </dgm:pt>
    <dgm:pt modelId="{F14B3AB3-E725-4533-95ED-DDB55AFAF756}" type="pres">
      <dgm:prSet presAssocID="{9D3DF31A-0ACD-4405-84D6-C121CE17E61C}" presName="rootConnector" presStyleLbl="node2" presStyleIdx="0" presStyleCnt="4"/>
      <dgm:spPr/>
    </dgm:pt>
    <dgm:pt modelId="{931C8677-E3E2-46A2-B1E4-0CDAD2C9DE5C}" type="pres">
      <dgm:prSet presAssocID="{9D3DF31A-0ACD-4405-84D6-C121CE17E61C}" presName="hierChild4" presStyleCnt="0"/>
      <dgm:spPr/>
    </dgm:pt>
    <dgm:pt modelId="{1B9E41B8-67DC-4184-98C4-EF4C4260CD04}" type="pres">
      <dgm:prSet presAssocID="{02E6633A-7A72-4593-BFFC-54904DCB430A}" presName="Name37" presStyleLbl="parChTrans1D3" presStyleIdx="0" presStyleCnt="4"/>
      <dgm:spPr/>
    </dgm:pt>
    <dgm:pt modelId="{FB59C8AF-D719-48E5-B51E-A9B75F00B589}" type="pres">
      <dgm:prSet presAssocID="{C8B4874A-77B6-47DA-93D2-ADE601770210}" presName="hierRoot2" presStyleCnt="0">
        <dgm:presLayoutVars>
          <dgm:hierBranch val="init"/>
        </dgm:presLayoutVars>
      </dgm:prSet>
      <dgm:spPr/>
    </dgm:pt>
    <dgm:pt modelId="{052C9F97-D1AF-4EC7-B750-23FA15CF1F5F}" type="pres">
      <dgm:prSet presAssocID="{C8B4874A-77B6-47DA-93D2-ADE601770210}" presName="rootComposite" presStyleCnt="0"/>
      <dgm:spPr/>
    </dgm:pt>
    <dgm:pt modelId="{F9341309-617A-4117-897A-594E50572722}" type="pres">
      <dgm:prSet presAssocID="{C8B4874A-77B6-47DA-93D2-ADE601770210}" presName="rootText" presStyleLbl="node3" presStyleIdx="0" presStyleCnt="4">
        <dgm:presLayoutVars>
          <dgm:chPref val="3"/>
        </dgm:presLayoutVars>
      </dgm:prSet>
      <dgm:spPr/>
    </dgm:pt>
    <dgm:pt modelId="{DE039D87-43F5-43C9-B366-25693133B0C1}" type="pres">
      <dgm:prSet presAssocID="{C8B4874A-77B6-47DA-93D2-ADE601770210}" presName="rootConnector" presStyleLbl="node3" presStyleIdx="0" presStyleCnt="4"/>
      <dgm:spPr/>
    </dgm:pt>
    <dgm:pt modelId="{4C404934-97DA-45EA-B8A2-21B5041A1DF1}" type="pres">
      <dgm:prSet presAssocID="{C8B4874A-77B6-47DA-93D2-ADE601770210}" presName="hierChild4" presStyleCnt="0"/>
      <dgm:spPr/>
    </dgm:pt>
    <dgm:pt modelId="{D61176FD-FE3D-4E24-B262-4ED6FEA1D76F}" type="pres">
      <dgm:prSet presAssocID="{C8B4874A-77B6-47DA-93D2-ADE601770210}" presName="hierChild5" presStyleCnt="0"/>
      <dgm:spPr/>
    </dgm:pt>
    <dgm:pt modelId="{A4CA479E-5088-4FBC-AEEB-42F9A4F7DFC4}" type="pres">
      <dgm:prSet presAssocID="{9D3DF31A-0ACD-4405-84D6-C121CE17E61C}" presName="hierChild5" presStyleCnt="0"/>
      <dgm:spPr/>
    </dgm:pt>
    <dgm:pt modelId="{290978D2-3C6A-4C33-8220-D041CAAE557D}" type="pres">
      <dgm:prSet presAssocID="{EDB163EE-AF1A-41E9-8261-A68780D539FD}" presName="Name37" presStyleLbl="parChTrans1D2" presStyleIdx="1" presStyleCnt="4"/>
      <dgm:spPr/>
    </dgm:pt>
    <dgm:pt modelId="{9421EB31-7B0E-4AB9-9C8E-4C7D307B6FF1}" type="pres">
      <dgm:prSet presAssocID="{69C108A3-912F-42A0-957D-607EB3B60E08}" presName="hierRoot2" presStyleCnt="0">
        <dgm:presLayoutVars>
          <dgm:hierBranch val="init"/>
        </dgm:presLayoutVars>
      </dgm:prSet>
      <dgm:spPr/>
    </dgm:pt>
    <dgm:pt modelId="{BE42AF33-C816-47F0-841D-7E9E62FA4A97}" type="pres">
      <dgm:prSet presAssocID="{69C108A3-912F-42A0-957D-607EB3B60E08}" presName="rootComposite" presStyleCnt="0"/>
      <dgm:spPr/>
    </dgm:pt>
    <dgm:pt modelId="{3F514A01-43E6-4BCD-8D50-B73EE9ECB8FB}" type="pres">
      <dgm:prSet presAssocID="{69C108A3-912F-42A0-957D-607EB3B60E08}" presName="rootText" presStyleLbl="node2" presStyleIdx="1" presStyleCnt="4">
        <dgm:presLayoutVars>
          <dgm:chPref val="3"/>
        </dgm:presLayoutVars>
      </dgm:prSet>
      <dgm:spPr/>
    </dgm:pt>
    <dgm:pt modelId="{3DE323E6-528D-4D63-B563-3D745DD7DF8E}" type="pres">
      <dgm:prSet presAssocID="{69C108A3-912F-42A0-957D-607EB3B60E08}" presName="rootConnector" presStyleLbl="node2" presStyleIdx="1" presStyleCnt="4"/>
      <dgm:spPr/>
    </dgm:pt>
    <dgm:pt modelId="{62D4CEEA-889D-4EB6-AEB0-D22865393EC8}" type="pres">
      <dgm:prSet presAssocID="{69C108A3-912F-42A0-957D-607EB3B60E08}" presName="hierChild4" presStyleCnt="0"/>
      <dgm:spPr/>
    </dgm:pt>
    <dgm:pt modelId="{8662672E-4CDC-4BC6-A65F-46338BF90F5C}" type="pres">
      <dgm:prSet presAssocID="{03AB844E-4605-4D0E-9F01-2CAC810789FC}" presName="Name37" presStyleLbl="parChTrans1D3" presStyleIdx="1" presStyleCnt="4"/>
      <dgm:spPr/>
    </dgm:pt>
    <dgm:pt modelId="{508838BB-5DEF-4AF5-8424-6FC3EB49B8C7}" type="pres">
      <dgm:prSet presAssocID="{1D668868-0176-4B70-8C81-A6388D624082}" presName="hierRoot2" presStyleCnt="0">
        <dgm:presLayoutVars>
          <dgm:hierBranch val="init"/>
        </dgm:presLayoutVars>
      </dgm:prSet>
      <dgm:spPr/>
    </dgm:pt>
    <dgm:pt modelId="{FD482834-A7E3-4007-BECA-C31468035091}" type="pres">
      <dgm:prSet presAssocID="{1D668868-0176-4B70-8C81-A6388D624082}" presName="rootComposite" presStyleCnt="0"/>
      <dgm:spPr/>
    </dgm:pt>
    <dgm:pt modelId="{13ED20F1-62D2-46AD-9E63-E4EB2FC05D60}" type="pres">
      <dgm:prSet presAssocID="{1D668868-0176-4B70-8C81-A6388D624082}" presName="rootText" presStyleLbl="node3" presStyleIdx="1" presStyleCnt="4">
        <dgm:presLayoutVars>
          <dgm:chPref val="3"/>
        </dgm:presLayoutVars>
      </dgm:prSet>
      <dgm:spPr/>
    </dgm:pt>
    <dgm:pt modelId="{F3D96F5A-E213-4B3F-A570-1A943734E9C3}" type="pres">
      <dgm:prSet presAssocID="{1D668868-0176-4B70-8C81-A6388D624082}" presName="rootConnector" presStyleLbl="node3" presStyleIdx="1" presStyleCnt="4"/>
      <dgm:spPr/>
    </dgm:pt>
    <dgm:pt modelId="{186E2D31-DE41-4FF0-96B4-0C1695AF3898}" type="pres">
      <dgm:prSet presAssocID="{1D668868-0176-4B70-8C81-A6388D624082}" presName="hierChild4" presStyleCnt="0"/>
      <dgm:spPr/>
    </dgm:pt>
    <dgm:pt modelId="{DAF146BA-A7B8-498E-91EC-52FD56A71311}" type="pres">
      <dgm:prSet presAssocID="{1D668868-0176-4B70-8C81-A6388D624082}" presName="hierChild5" presStyleCnt="0"/>
      <dgm:spPr/>
    </dgm:pt>
    <dgm:pt modelId="{40E7FBA2-5C0C-4EC6-9313-2D735601BA1E}" type="pres">
      <dgm:prSet presAssocID="{69C108A3-912F-42A0-957D-607EB3B60E08}" presName="hierChild5" presStyleCnt="0"/>
      <dgm:spPr/>
    </dgm:pt>
    <dgm:pt modelId="{436AFD5A-30F6-431A-B23A-17153A5BA81A}" type="pres">
      <dgm:prSet presAssocID="{AF0514A1-E2C7-42F2-859E-E6AD72C75446}" presName="Name37" presStyleLbl="parChTrans1D2" presStyleIdx="2" presStyleCnt="4"/>
      <dgm:spPr/>
    </dgm:pt>
    <dgm:pt modelId="{0F41C0BB-BF33-4B4C-9F32-A44543286DA3}" type="pres">
      <dgm:prSet presAssocID="{D2CF48E6-E93D-4A30-A6E1-9E109A097D4B}" presName="hierRoot2" presStyleCnt="0">
        <dgm:presLayoutVars>
          <dgm:hierBranch val="init"/>
        </dgm:presLayoutVars>
      </dgm:prSet>
      <dgm:spPr/>
    </dgm:pt>
    <dgm:pt modelId="{37FE2A24-DB55-451B-8613-9B43F16FF4C6}" type="pres">
      <dgm:prSet presAssocID="{D2CF48E6-E93D-4A30-A6E1-9E109A097D4B}" presName="rootComposite" presStyleCnt="0"/>
      <dgm:spPr/>
    </dgm:pt>
    <dgm:pt modelId="{12B82FD0-14CB-40DC-87DD-1A6D7FD6F079}" type="pres">
      <dgm:prSet presAssocID="{D2CF48E6-E93D-4A30-A6E1-9E109A097D4B}" presName="rootText" presStyleLbl="node2" presStyleIdx="2" presStyleCnt="4">
        <dgm:presLayoutVars>
          <dgm:chPref val="3"/>
        </dgm:presLayoutVars>
      </dgm:prSet>
      <dgm:spPr/>
    </dgm:pt>
    <dgm:pt modelId="{30675387-CE10-4519-AEE5-B53BB8E3E37C}" type="pres">
      <dgm:prSet presAssocID="{D2CF48E6-E93D-4A30-A6E1-9E109A097D4B}" presName="rootConnector" presStyleLbl="node2" presStyleIdx="2" presStyleCnt="4"/>
      <dgm:spPr/>
    </dgm:pt>
    <dgm:pt modelId="{8C8D2A73-5CC8-47A6-B7CD-0CBFDB19A912}" type="pres">
      <dgm:prSet presAssocID="{D2CF48E6-E93D-4A30-A6E1-9E109A097D4B}" presName="hierChild4" presStyleCnt="0"/>
      <dgm:spPr/>
    </dgm:pt>
    <dgm:pt modelId="{3D9B74FC-37D7-4942-944E-AF007F4DF5B9}" type="pres">
      <dgm:prSet presAssocID="{26907DB9-4628-4794-AE29-DDCADB7FB0CA}" presName="Name37" presStyleLbl="parChTrans1D3" presStyleIdx="2" presStyleCnt="4"/>
      <dgm:spPr/>
    </dgm:pt>
    <dgm:pt modelId="{1E2CCAB8-0D80-4591-A22A-4A0B435591FE}" type="pres">
      <dgm:prSet presAssocID="{9E70EBCB-0A0B-47B1-AB6B-8432D96E93F0}" presName="hierRoot2" presStyleCnt="0">
        <dgm:presLayoutVars>
          <dgm:hierBranch val="init"/>
        </dgm:presLayoutVars>
      </dgm:prSet>
      <dgm:spPr/>
    </dgm:pt>
    <dgm:pt modelId="{A6EBE0C3-4DF7-4DD0-8685-1AED40E44B02}" type="pres">
      <dgm:prSet presAssocID="{9E70EBCB-0A0B-47B1-AB6B-8432D96E93F0}" presName="rootComposite" presStyleCnt="0"/>
      <dgm:spPr/>
    </dgm:pt>
    <dgm:pt modelId="{63D40CA1-B571-4B0A-AB37-85FB40CE96CA}" type="pres">
      <dgm:prSet presAssocID="{9E70EBCB-0A0B-47B1-AB6B-8432D96E93F0}" presName="rootText" presStyleLbl="node3" presStyleIdx="2" presStyleCnt="4">
        <dgm:presLayoutVars>
          <dgm:chPref val="3"/>
        </dgm:presLayoutVars>
      </dgm:prSet>
      <dgm:spPr/>
    </dgm:pt>
    <dgm:pt modelId="{69CCBB4B-FF7A-4FC1-AA64-FC346644E731}" type="pres">
      <dgm:prSet presAssocID="{9E70EBCB-0A0B-47B1-AB6B-8432D96E93F0}" presName="rootConnector" presStyleLbl="node3" presStyleIdx="2" presStyleCnt="4"/>
      <dgm:spPr/>
    </dgm:pt>
    <dgm:pt modelId="{5EC8C4E5-396C-4DAF-9D59-3C4B2DF7B520}" type="pres">
      <dgm:prSet presAssocID="{9E70EBCB-0A0B-47B1-AB6B-8432D96E93F0}" presName="hierChild4" presStyleCnt="0"/>
      <dgm:spPr/>
    </dgm:pt>
    <dgm:pt modelId="{FA8CFA98-128F-4C79-88DB-1175DF100BFF}" type="pres">
      <dgm:prSet presAssocID="{9E70EBCB-0A0B-47B1-AB6B-8432D96E93F0}" presName="hierChild5" presStyleCnt="0"/>
      <dgm:spPr/>
    </dgm:pt>
    <dgm:pt modelId="{699A04FB-5E1C-4D9E-86DF-C9220D2AE092}" type="pres">
      <dgm:prSet presAssocID="{D2CF48E6-E93D-4A30-A6E1-9E109A097D4B}" presName="hierChild5" presStyleCnt="0"/>
      <dgm:spPr/>
    </dgm:pt>
    <dgm:pt modelId="{2C445886-450D-4127-9DF0-89BC6EF092FC}" type="pres">
      <dgm:prSet presAssocID="{D96268BB-40A0-469F-A162-F821F9CA44D0}" presName="Name37" presStyleLbl="parChTrans1D2" presStyleIdx="3" presStyleCnt="4"/>
      <dgm:spPr/>
    </dgm:pt>
    <dgm:pt modelId="{0AC72504-354E-4C45-8C35-8DE4D647AB28}" type="pres">
      <dgm:prSet presAssocID="{75E569F2-CCE0-4866-AEBF-CB21E3B8F9C0}" presName="hierRoot2" presStyleCnt="0">
        <dgm:presLayoutVars>
          <dgm:hierBranch val="init"/>
        </dgm:presLayoutVars>
      </dgm:prSet>
      <dgm:spPr/>
    </dgm:pt>
    <dgm:pt modelId="{7AC1D533-5A1B-42B4-9599-7ED5B389C9D0}" type="pres">
      <dgm:prSet presAssocID="{75E569F2-CCE0-4866-AEBF-CB21E3B8F9C0}" presName="rootComposite" presStyleCnt="0"/>
      <dgm:spPr/>
    </dgm:pt>
    <dgm:pt modelId="{A28099CE-6D18-4521-8BD6-2C0948192568}" type="pres">
      <dgm:prSet presAssocID="{75E569F2-CCE0-4866-AEBF-CB21E3B8F9C0}" presName="rootText" presStyleLbl="node2" presStyleIdx="3" presStyleCnt="4">
        <dgm:presLayoutVars>
          <dgm:chPref val="3"/>
        </dgm:presLayoutVars>
      </dgm:prSet>
      <dgm:spPr/>
    </dgm:pt>
    <dgm:pt modelId="{E0290105-1B6F-42BA-80B4-863E9F7F0C9A}" type="pres">
      <dgm:prSet presAssocID="{75E569F2-CCE0-4866-AEBF-CB21E3B8F9C0}" presName="rootConnector" presStyleLbl="node2" presStyleIdx="3" presStyleCnt="4"/>
      <dgm:spPr/>
    </dgm:pt>
    <dgm:pt modelId="{F8680878-8B2F-4691-AB88-8ABF896AE745}" type="pres">
      <dgm:prSet presAssocID="{75E569F2-CCE0-4866-AEBF-CB21E3B8F9C0}" presName="hierChild4" presStyleCnt="0"/>
      <dgm:spPr/>
    </dgm:pt>
    <dgm:pt modelId="{303218FF-5B0F-4D33-A542-975187C7DD8C}" type="pres">
      <dgm:prSet presAssocID="{7C7662CC-7380-4C01-A8D5-0AD594CD6AF8}" presName="Name37" presStyleLbl="parChTrans1D3" presStyleIdx="3" presStyleCnt="4"/>
      <dgm:spPr/>
    </dgm:pt>
    <dgm:pt modelId="{274B6B5F-C815-463E-A71F-650ABEA02C3A}" type="pres">
      <dgm:prSet presAssocID="{A705B259-FC11-4559-ABAD-336157091ECE}" presName="hierRoot2" presStyleCnt="0">
        <dgm:presLayoutVars>
          <dgm:hierBranch val="init"/>
        </dgm:presLayoutVars>
      </dgm:prSet>
      <dgm:spPr/>
    </dgm:pt>
    <dgm:pt modelId="{C70EF93F-9A31-4343-9DBB-5637FBBFE483}" type="pres">
      <dgm:prSet presAssocID="{A705B259-FC11-4559-ABAD-336157091ECE}" presName="rootComposite" presStyleCnt="0"/>
      <dgm:spPr/>
    </dgm:pt>
    <dgm:pt modelId="{E5E7E9F5-8000-4072-A601-98230DD06C24}" type="pres">
      <dgm:prSet presAssocID="{A705B259-FC11-4559-ABAD-336157091ECE}" presName="rootText" presStyleLbl="node3" presStyleIdx="3" presStyleCnt="4">
        <dgm:presLayoutVars>
          <dgm:chPref val="3"/>
        </dgm:presLayoutVars>
      </dgm:prSet>
      <dgm:spPr/>
    </dgm:pt>
    <dgm:pt modelId="{5C2EB2B8-8818-468D-B400-0D7C5FF479B0}" type="pres">
      <dgm:prSet presAssocID="{A705B259-FC11-4559-ABAD-336157091ECE}" presName="rootConnector" presStyleLbl="node3" presStyleIdx="3" presStyleCnt="4"/>
      <dgm:spPr/>
    </dgm:pt>
    <dgm:pt modelId="{716DC396-1835-43ED-8936-F8F01A67F448}" type="pres">
      <dgm:prSet presAssocID="{A705B259-FC11-4559-ABAD-336157091ECE}" presName="hierChild4" presStyleCnt="0"/>
      <dgm:spPr/>
    </dgm:pt>
    <dgm:pt modelId="{B3A55AAD-142D-4A58-8DCF-93F49A623D77}" type="pres">
      <dgm:prSet presAssocID="{A705B259-FC11-4559-ABAD-336157091ECE}" presName="hierChild5" presStyleCnt="0"/>
      <dgm:spPr/>
    </dgm:pt>
    <dgm:pt modelId="{BC70E0D5-9E34-49E4-AA29-F379B5CEFAA8}" type="pres">
      <dgm:prSet presAssocID="{75E569F2-CCE0-4866-AEBF-CB21E3B8F9C0}" presName="hierChild5" presStyleCnt="0"/>
      <dgm:spPr/>
    </dgm:pt>
    <dgm:pt modelId="{101F4530-2484-4F1E-8398-5B9A2EAB4F41}" type="pres">
      <dgm:prSet presAssocID="{6785D7E5-86E8-4575-9490-E985AFB4ABE6}" presName="hierChild3" presStyleCnt="0"/>
      <dgm:spPr/>
    </dgm:pt>
  </dgm:ptLst>
  <dgm:cxnLst>
    <dgm:cxn modelId="{B4B8D807-AF15-4066-AAD4-FCB0AFEF1C12}" type="presOf" srcId="{01189538-D5B7-49BB-9560-27EBF2430829}" destId="{D690DB49-95CC-4111-9C33-F1393485814A}" srcOrd="0" destOrd="0" presId="urn:microsoft.com/office/officeart/2005/8/layout/orgChart1"/>
    <dgm:cxn modelId="{BE6B520E-6AB7-4EB0-A133-9E55110EDBE7}" type="presOf" srcId="{9E70EBCB-0A0B-47B1-AB6B-8432D96E93F0}" destId="{69CCBB4B-FF7A-4FC1-AA64-FC346644E731}" srcOrd="1" destOrd="0" presId="urn:microsoft.com/office/officeart/2005/8/layout/orgChart1"/>
    <dgm:cxn modelId="{8B88B613-19BD-4EEA-BFD1-26C10F2B34A9}" srcId="{6785D7E5-86E8-4575-9490-E985AFB4ABE6}" destId="{9D3DF31A-0ACD-4405-84D6-C121CE17E61C}" srcOrd="0" destOrd="0" parTransId="{586DD760-9F87-46B5-9098-48918EBDCA28}" sibTransId="{05A10B8C-F2A3-436E-B49D-8B7F4D686AE6}"/>
    <dgm:cxn modelId="{14B46121-B2B0-4407-990D-7DC9062B5634}" srcId="{69C108A3-912F-42A0-957D-607EB3B60E08}" destId="{1D668868-0176-4B70-8C81-A6388D624082}" srcOrd="0" destOrd="0" parTransId="{03AB844E-4605-4D0E-9F01-2CAC810789FC}" sibTransId="{A7D332A7-6EEB-47F9-B2EA-5E3D4D48CD57}"/>
    <dgm:cxn modelId="{B851DE25-76B6-4EF6-A99C-D84D83D1A5C8}" type="presOf" srcId="{1D668868-0176-4B70-8C81-A6388D624082}" destId="{F3D96F5A-E213-4B3F-A570-1A943734E9C3}" srcOrd="1" destOrd="0" presId="urn:microsoft.com/office/officeart/2005/8/layout/orgChart1"/>
    <dgm:cxn modelId="{673E2C26-3418-4479-A7E8-F73DC332A42B}" type="presOf" srcId="{69C108A3-912F-42A0-957D-607EB3B60E08}" destId="{3DE323E6-528D-4D63-B563-3D745DD7DF8E}" srcOrd="1" destOrd="0" presId="urn:microsoft.com/office/officeart/2005/8/layout/orgChart1"/>
    <dgm:cxn modelId="{F22BE426-9D59-4465-BD6C-C6881E746402}" srcId="{6785D7E5-86E8-4575-9490-E985AFB4ABE6}" destId="{75E569F2-CCE0-4866-AEBF-CB21E3B8F9C0}" srcOrd="3" destOrd="0" parTransId="{D96268BB-40A0-469F-A162-F821F9CA44D0}" sibTransId="{712C975C-4938-449E-985F-364ADF3B1749}"/>
    <dgm:cxn modelId="{F3FE012B-BF9E-4E65-91D7-6AC25EA79A4C}" type="presOf" srcId="{9E70EBCB-0A0B-47B1-AB6B-8432D96E93F0}" destId="{63D40CA1-B571-4B0A-AB37-85FB40CE96CA}" srcOrd="0" destOrd="0" presId="urn:microsoft.com/office/officeart/2005/8/layout/orgChart1"/>
    <dgm:cxn modelId="{3901612E-90D3-411C-8C38-4982F47FE26E}" type="presOf" srcId="{D2CF48E6-E93D-4A30-A6E1-9E109A097D4B}" destId="{12B82FD0-14CB-40DC-87DD-1A6D7FD6F079}" srcOrd="0" destOrd="0" presId="urn:microsoft.com/office/officeart/2005/8/layout/orgChart1"/>
    <dgm:cxn modelId="{82AF9347-EE2F-414C-8DEF-2D0172E60841}" srcId="{6785D7E5-86E8-4575-9490-E985AFB4ABE6}" destId="{D2CF48E6-E93D-4A30-A6E1-9E109A097D4B}" srcOrd="2" destOrd="0" parTransId="{AF0514A1-E2C7-42F2-859E-E6AD72C75446}" sibTransId="{799DD360-A9B4-41F9-91E6-48D100ABBF94}"/>
    <dgm:cxn modelId="{A7C14748-1940-4223-B702-73ED5E2953EA}" type="presOf" srcId="{AF0514A1-E2C7-42F2-859E-E6AD72C75446}" destId="{436AFD5A-30F6-431A-B23A-17153A5BA81A}" srcOrd="0" destOrd="0" presId="urn:microsoft.com/office/officeart/2005/8/layout/orgChart1"/>
    <dgm:cxn modelId="{F5779869-96BC-4655-B075-33693E23F8E8}" type="presOf" srcId="{C8B4874A-77B6-47DA-93D2-ADE601770210}" destId="{DE039D87-43F5-43C9-B366-25693133B0C1}" srcOrd="1" destOrd="0" presId="urn:microsoft.com/office/officeart/2005/8/layout/orgChart1"/>
    <dgm:cxn modelId="{2BE6964A-5247-4699-B788-B8F2CAE8F1E1}" srcId="{6785D7E5-86E8-4575-9490-E985AFB4ABE6}" destId="{69C108A3-912F-42A0-957D-607EB3B60E08}" srcOrd="1" destOrd="0" parTransId="{EDB163EE-AF1A-41E9-8261-A68780D539FD}" sibTransId="{53638FAD-40C8-4AE5-AA10-4A2CF5426EA3}"/>
    <dgm:cxn modelId="{2F958072-40A9-4C39-8808-08F7601D5837}" type="presOf" srcId="{6785D7E5-86E8-4575-9490-E985AFB4ABE6}" destId="{B42216C6-532C-43DA-84B3-2A6E21E4110E}" srcOrd="0" destOrd="0" presId="urn:microsoft.com/office/officeart/2005/8/layout/orgChart1"/>
    <dgm:cxn modelId="{BA374F74-7C1E-4D26-BABF-36DF6D84ACAC}" srcId="{01189538-D5B7-49BB-9560-27EBF2430829}" destId="{6785D7E5-86E8-4575-9490-E985AFB4ABE6}" srcOrd="0" destOrd="0" parTransId="{15519ADA-AF59-49F9-A268-0FFC01D79B8A}" sibTransId="{B8D9CE12-3561-4262-9C9C-C6FC2E086A5C}"/>
    <dgm:cxn modelId="{8AEDF87F-072A-44E5-B049-A697EEAC1F70}" type="presOf" srcId="{02E6633A-7A72-4593-BFFC-54904DCB430A}" destId="{1B9E41B8-67DC-4184-98C4-EF4C4260CD04}" srcOrd="0" destOrd="0" presId="urn:microsoft.com/office/officeart/2005/8/layout/orgChart1"/>
    <dgm:cxn modelId="{68FE8885-7926-4ED8-81CC-0BEB12CB8562}" type="presOf" srcId="{75E569F2-CCE0-4866-AEBF-CB21E3B8F9C0}" destId="{E0290105-1B6F-42BA-80B4-863E9F7F0C9A}" srcOrd="1" destOrd="0" presId="urn:microsoft.com/office/officeart/2005/8/layout/orgChart1"/>
    <dgm:cxn modelId="{F2103B89-023A-4E8E-8BCD-BDDA93A77F9A}" type="presOf" srcId="{C8B4874A-77B6-47DA-93D2-ADE601770210}" destId="{F9341309-617A-4117-897A-594E50572722}" srcOrd="0" destOrd="0" presId="urn:microsoft.com/office/officeart/2005/8/layout/orgChart1"/>
    <dgm:cxn modelId="{57E86A95-72C1-4508-8E17-5CA59B0A360A}" type="presOf" srcId="{D2CF48E6-E93D-4A30-A6E1-9E109A097D4B}" destId="{30675387-CE10-4519-AEE5-B53BB8E3E37C}" srcOrd="1" destOrd="0" presId="urn:microsoft.com/office/officeart/2005/8/layout/orgChart1"/>
    <dgm:cxn modelId="{4F919D95-26D0-40BA-BFAB-AC93C42B72A0}" type="presOf" srcId="{EDB163EE-AF1A-41E9-8261-A68780D539FD}" destId="{290978D2-3C6A-4C33-8220-D041CAAE557D}" srcOrd="0" destOrd="0" presId="urn:microsoft.com/office/officeart/2005/8/layout/orgChart1"/>
    <dgm:cxn modelId="{8FD9149A-360F-4630-B9CE-7C0EC46FA15C}" type="presOf" srcId="{26907DB9-4628-4794-AE29-DDCADB7FB0CA}" destId="{3D9B74FC-37D7-4942-944E-AF007F4DF5B9}" srcOrd="0" destOrd="0" presId="urn:microsoft.com/office/officeart/2005/8/layout/orgChart1"/>
    <dgm:cxn modelId="{5FA55A9B-A0B3-4615-B9AD-5CE390EEBFF2}" type="presOf" srcId="{9D3DF31A-0ACD-4405-84D6-C121CE17E61C}" destId="{F14B3AB3-E725-4533-95ED-DDB55AFAF756}" srcOrd="1" destOrd="0" presId="urn:microsoft.com/office/officeart/2005/8/layout/orgChart1"/>
    <dgm:cxn modelId="{C599EBA2-97C9-4EF9-9513-35663D0C9D52}" type="presOf" srcId="{A705B259-FC11-4559-ABAD-336157091ECE}" destId="{E5E7E9F5-8000-4072-A601-98230DD06C24}" srcOrd="0" destOrd="0" presId="urn:microsoft.com/office/officeart/2005/8/layout/orgChart1"/>
    <dgm:cxn modelId="{9138F6A9-4E79-4E6F-B1B7-624490E0A610}" type="presOf" srcId="{75E569F2-CCE0-4866-AEBF-CB21E3B8F9C0}" destId="{A28099CE-6D18-4521-8BD6-2C0948192568}" srcOrd="0" destOrd="0" presId="urn:microsoft.com/office/officeart/2005/8/layout/orgChart1"/>
    <dgm:cxn modelId="{38F834AC-9BAD-4DAF-B948-B6F0945F1D0D}" type="presOf" srcId="{9D3DF31A-0ACD-4405-84D6-C121CE17E61C}" destId="{4BC6B17E-88DA-4CC4-A4D3-30F3BAB0DC6A}" srcOrd="0" destOrd="0" presId="urn:microsoft.com/office/officeart/2005/8/layout/orgChart1"/>
    <dgm:cxn modelId="{3ACD93AC-469D-4801-BB8B-7434334C3A45}" type="presOf" srcId="{A705B259-FC11-4559-ABAD-336157091ECE}" destId="{5C2EB2B8-8818-468D-B400-0D7C5FF479B0}" srcOrd="1" destOrd="0" presId="urn:microsoft.com/office/officeart/2005/8/layout/orgChart1"/>
    <dgm:cxn modelId="{7A67C5B0-630E-40C3-A7E7-7383D9A0060F}" type="presOf" srcId="{1D668868-0176-4B70-8C81-A6388D624082}" destId="{13ED20F1-62D2-46AD-9E63-E4EB2FC05D60}" srcOrd="0" destOrd="0" presId="urn:microsoft.com/office/officeart/2005/8/layout/orgChart1"/>
    <dgm:cxn modelId="{497C3FBE-50C6-4CEB-AF00-A1E7F221EC6A}" srcId="{75E569F2-CCE0-4866-AEBF-CB21E3B8F9C0}" destId="{A705B259-FC11-4559-ABAD-336157091ECE}" srcOrd="0" destOrd="0" parTransId="{7C7662CC-7380-4C01-A8D5-0AD594CD6AF8}" sibTransId="{55E43A87-5980-44BA-B749-88A0C9849D6E}"/>
    <dgm:cxn modelId="{C74147C0-524D-4320-8ED5-17A6D4AA2FEF}" srcId="{9D3DF31A-0ACD-4405-84D6-C121CE17E61C}" destId="{C8B4874A-77B6-47DA-93D2-ADE601770210}" srcOrd="0" destOrd="0" parTransId="{02E6633A-7A72-4593-BFFC-54904DCB430A}" sibTransId="{8A6A60C3-30A5-4663-B368-ED53C2384593}"/>
    <dgm:cxn modelId="{1568BAC3-303B-4AA6-BA2E-D3F491F6BED5}" srcId="{D2CF48E6-E93D-4A30-A6E1-9E109A097D4B}" destId="{9E70EBCB-0A0B-47B1-AB6B-8432D96E93F0}" srcOrd="0" destOrd="0" parTransId="{26907DB9-4628-4794-AE29-DDCADB7FB0CA}" sibTransId="{641E25DA-637D-499F-9AD0-6562B69B0A71}"/>
    <dgm:cxn modelId="{752A9AC8-DBD3-402E-A63D-793367C15A4F}" type="presOf" srcId="{7C7662CC-7380-4C01-A8D5-0AD594CD6AF8}" destId="{303218FF-5B0F-4D33-A542-975187C7DD8C}" srcOrd="0" destOrd="0" presId="urn:microsoft.com/office/officeart/2005/8/layout/orgChart1"/>
    <dgm:cxn modelId="{9FD483CF-8691-4640-8144-F96776FFFC5B}" type="presOf" srcId="{586DD760-9F87-46B5-9098-48918EBDCA28}" destId="{8FF298D9-93FF-44F9-A2E6-57D168880FD3}" srcOrd="0" destOrd="0" presId="urn:microsoft.com/office/officeart/2005/8/layout/orgChart1"/>
    <dgm:cxn modelId="{9364BCD2-0A2B-40AC-8525-F66A10D806E1}" type="presOf" srcId="{6785D7E5-86E8-4575-9490-E985AFB4ABE6}" destId="{4F564F50-B889-41FC-A708-2EA0540BE843}" srcOrd="1" destOrd="0" presId="urn:microsoft.com/office/officeart/2005/8/layout/orgChart1"/>
    <dgm:cxn modelId="{C5BEF9E2-CC56-40B4-9BD4-6220BFBB32AA}" type="presOf" srcId="{03AB844E-4605-4D0E-9F01-2CAC810789FC}" destId="{8662672E-4CDC-4BC6-A65F-46338BF90F5C}" srcOrd="0" destOrd="0" presId="urn:microsoft.com/office/officeart/2005/8/layout/orgChart1"/>
    <dgm:cxn modelId="{4F0FFEE4-7238-4FBA-8E5B-09C9DD398378}" type="presOf" srcId="{D96268BB-40A0-469F-A162-F821F9CA44D0}" destId="{2C445886-450D-4127-9DF0-89BC6EF092FC}" srcOrd="0" destOrd="0" presId="urn:microsoft.com/office/officeart/2005/8/layout/orgChart1"/>
    <dgm:cxn modelId="{B5EF1DF6-63A8-42AE-857F-FD8CB7D7D166}" type="presOf" srcId="{69C108A3-912F-42A0-957D-607EB3B60E08}" destId="{3F514A01-43E6-4BCD-8D50-B73EE9ECB8FB}" srcOrd="0" destOrd="0" presId="urn:microsoft.com/office/officeart/2005/8/layout/orgChart1"/>
    <dgm:cxn modelId="{8DA1B630-EFFD-4A22-9268-E860EB040EF6}" type="presParOf" srcId="{D690DB49-95CC-4111-9C33-F1393485814A}" destId="{D4781556-4D6E-4C51-8597-D5BBDEA5B4F3}" srcOrd="0" destOrd="0" presId="urn:microsoft.com/office/officeart/2005/8/layout/orgChart1"/>
    <dgm:cxn modelId="{9A524653-B7C5-471F-AC1B-C3DCCE119A89}" type="presParOf" srcId="{D4781556-4D6E-4C51-8597-D5BBDEA5B4F3}" destId="{42B60EF3-7CBF-4353-8D48-519F7105400B}" srcOrd="0" destOrd="0" presId="urn:microsoft.com/office/officeart/2005/8/layout/orgChart1"/>
    <dgm:cxn modelId="{07CC4706-CDAC-4426-B464-C8FB88F24D83}" type="presParOf" srcId="{42B60EF3-7CBF-4353-8D48-519F7105400B}" destId="{B42216C6-532C-43DA-84B3-2A6E21E4110E}" srcOrd="0" destOrd="0" presId="urn:microsoft.com/office/officeart/2005/8/layout/orgChart1"/>
    <dgm:cxn modelId="{22A4029D-B2E7-4B72-A5E5-200043BC7B5D}" type="presParOf" srcId="{42B60EF3-7CBF-4353-8D48-519F7105400B}" destId="{4F564F50-B889-41FC-A708-2EA0540BE843}" srcOrd="1" destOrd="0" presId="urn:microsoft.com/office/officeart/2005/8/layout/orgChart1"/>
    <dgm:cxn modelId="{6D7216D2-946E-48BF-92BF-CFCB114E4F21}" type="presParOf" srcId="{D4781556-4D6E-4C51-8597-D5BBDEA5B4F3}" destId="{F5B4CDCE-289B-46DF-B3B1-0FB98CA8BCD7}" srcOrd="1" destOrd="0" presId="urn:microsoft.com/office/officeart/2005/8/layout/orgChart1"/>
    <dgm:cxn modelId="{1E01FE95-02B1-48BD-A721-3223628A3737}" type="presParOf" srcId="{F5B4CDCE-289B-46DF-B3B1-0FB98CA8BCD7}" destId="{8FF298D9-93FF-44F9-A2E6-57D168880FD3}" srcOrd="0" destOrd="0" presId="urn:microsoft.com/office/officeart/2005/8/layout/orgChart1"/>
    <dgm:cxn modelId="{6149A959-EBBE-49B7-A01E-56C061D7D3F9}" type="presParOf" srcId="{F5B4CDCE-289B-46DF-B3B1-0FB98CA8BCD7}" destId="{6E537610-6538-45CA-A1B5-0708AD59EE40}" srcOrd="1" destOrd="0" presId="urn:microsoft.com/office/officeart/2005/8/layout/orgChart1"/>
    <dgm:cxn modelId="{4DCBF940-AB92-4517-B5CF-902B6929CDDD}" type="presParOf" srcId="{6E537610-6538-45CA-A1B5-0708AD59EE40}" destId="{86A15414-5A49-4F3F-A0B1-2130868BC063}" srcOrd="0" destOrd="0" presId="urn:microsoft.com/office/officeart/2005/8/layout/orgChart1"/>
    <dgm:cxn modelId="{BF0EA614-E8CB-40E9-9B2A-FF843F3D2F01}" type="presParOf" srcId="{86A15414-5A49-4F3F-A0B1-2130868BC063}" destId="{4BC6B17E-88DA-4CC4-A4D3-30F3BAB0DC6A}" srcOrd="0" destOrd="0" presId="urn:microsoft.com/office/officeart/2005/8/layout/orgChart1"/>
    <dgm:cxn modelId="{2410AD57-73D8-4B0E-AEC2-3F8A773D522F}" type="presParOf" srcId="{86A15414-5A49-4F3F-A0B1-2130868BC063}" destId="{F14B3AB3-E725-4533-95ED-DDB55AFAF756}" srcOrd="1" destOrd="0" presId="urn:microsoft.com/office/officeart/2005/8/layout/orgChart1"/>
    <dgm:cxn modelId="{C0287BEA-EFF9-463C-B7BE-438D8A1EDE04}" type="presParOf" srcId="{6E537610-6538-45CA-A1B5-0708AD59EE40}" destId="{931C8677-E3E2-46A2-B1E4-0CDAD2C9DE5C}" srcOrd="1" destOrd="0" presId="urn:microsoft.com/office/officeart/2005/8/layout/orgChart1"/>
    <dgm:cxn modelId="{6EBF301A-F290-41BA-A162-8CD77E421568}" type="presParOf" srcId="{931C8677-E3E2-46A2-B1E4-0CDAD2C9DE5C}" destId="{1B9E41B8-67DC-4184-98C4-EF4C4260CD04}" srcOrd="0" destOrd="0" presId="urn:microsoft.com/office/officeart/2005/8/layout/orgChart1"/>
    <dgm:cxn modelId="{FA69165C-E93C-4390-8E67-3DAE1EC50B1D}" type="presParOf" srcId="{931C8677-E3E2-46A2-B1E4-0CDAD2C9DE5C}" destId="{FB59C8AF-D719-48E5-B51E-A9B75F00B589}" srcOrd="1" destOrd="0" presId="urn:microsoft.com/office/officeart/2005/8/layout/orgChart1"/>
    <dgm:cxn modelId="{4A2BA858-3A79-42B5-A3EC-6110CA765902}" type="presParOf" srcId="{FB59C8AF-D719-48E5-B51E-A9B75F00B589}" destId="{052C9F97-D1AF-4EC7-B750-23FA15CF1F5F}" srcOrd="0" destOrd="0" presId="urn:microsoft.com/office/officeart/2005/8/layout/orgChart1"/>
    <dgm:cxn modelId="{18EE609E-8299-490F-BE5E-0711F1362D57}" type="presParOf" srcId="{052C9F97-D1AF-4EC7-B750-23FA15CF1F5F}" destId="{F9341309-617A-4117-897A-594E50572722}" srcOrd="0" destOrd="0" presId="urn:microsoft.com/office/officeart/2005/8/layout/orgChart1"/>
    <dgm:cxn modelId="{64D4D6B1-2D61-4E97-B090-CA863B7D9087}" type="presParOf" srcId="{052C9F97-D1AF-4EC7-B750-23FA15CF1F5F}" destId="{DE039D87-43F5-43C9-B366-25693133B0C1}" srcOrd="1" destOrd="0" presId="urn:microsoft.com/office/officeart/2005/8/layout/orgChart1"/>
    <dgm:cxn modelId="{EC41A3D4-3AA2-4A78-AB6C-DE48B1F5F3F6}" type="presParOf" srcId="{FB59C8AF-D719-48E5-B51E-A9B75F00B589}" destId="{4C404934-97DA-45EA-B8A2-21B5041A1DF1}" srcOrd="1" destOrd="0" presId="urn:microsoft.com/office/officeart/2005/8/layout/orgChart1"/>
    <dgm:cxn modelId="{94B6E18D-BE33-457B-8C9E-2913C2DFAD8D}" type="presParOf" srcId="{FB59C8AF-D719-48E5-B51E-A9B75F00B589}" destId="{D61176FD-FE3D-4E24-B262-4ED6FEA1D76F}" srcOrd="2" destOrd="0" presId="urn:microsoft.com/office/officeart/2005/8/layout/orgChart1"/>
    <dgm:cxn modelId="{94D18199-9DF4-434B-BBC9-49F402DCFEF7}" type="presParOf" srcId="{6E537610-6538-45CA-A1B5-0708AD59EE40}" destId="{A4CA479E-5088-4FBC-AEEB-42F9A4F7DFC4}" srcOrd="2" destOrd="0" presId="urn:microsoft.com/office/officeart/2005/8/layout/orgChart1"/>
    <dgm:cxn modelId="{544CC632-C5F3-4677-BB39-C7F23FF0C445}" type="presParOf" srcId="{F5B4CDCE-289B-46DF-B3B1-0FB98CA8BCD7}" destId="{290978D2-3C6A-4C33-8220-D041CAAE557D}" srcOrd="2" destOrd="0" presId="urn:microsoft.com/office/officeart/2005/8/layout/orgChart1"/>
    <dgm:cxn modelId="{2A2BFAB6-379E-4688-88AB-A6BD978A818B}" type="presParOf" srcId="{F5B4CDCE-289B-46DF-B3B1-0FB98CA8BCD7}" destId="{9421EB31-7B0E-4AB9-9C8E-4C7D307B6FF1}" srcOrd="3" destOrd="0" presId="urn:microsoft.com/office/officeart/2005/8/layout/orgChart1"/>
    <dgm:cxn modelId="{CC50331A-1CB9-45E9-82AE-4C2018B3BCEA}" type="presParOf" srcId="{9421EB31-7B0E-4AB9-9C8E-4C7D307B6FF1}" destId="{BE42AF33-C816-47F0-841D-7E9E62FA4A97}" srcOrd="0" destOrd="0" presId="urn:microsoft.com/office/officeart/2005/8/layout/orgChart1"/>
    <dgm:cxn modelId="{3F4FCB40-8C89-41C7-AD2F-E67CD8AEF87E}" type="presParOf" srcId="{BE42AF33-C816-47F0-841D-7E9E62FA4A97}" destId="{3F514A01-43E6-4BCD-8D50-B73EE9ECB8FB}" srcOrd="0" destOrd="0" presId="urn:microsoft.com/office/officeart/2005/8/layout/orgChart1"/>
    <dgm:cxn modelId="{81AA989B-ECAA-4692-B031-BA35F27D07F9}" type="presParOf" srcId="{BE42AF33-C816-47F0-841D-7E9E62FA4A97}" destId="{3DE323E6-528D-4D63-B563-3D745DD7DF8E}" srcOrd="1" destOrd="0" presId="urn:microsoft.com/office/officeart/2005/8/layout/orgChart1"/>
    <dgm:cxn modelId="{A07BE583-B2A4-4577-ADCD-A9E53C91D19C}" type="presParOf" srcId="{9421EB31-7B0E-4AB9-9C8E-4C7D307B6FF1}" destId="{62D4CEEA-889D-4EB6-AEB0-D22865393EC8}" srcOrd="1" destOrd="0" presId="urn:microsoft.com/office/officeart/2005/8/layout/orgChart1"/>
    <dgm:cxn modelId="{101E4FEE-3112-47EE-9C3E-2D4CF083E988}" type="presParOf" srcId="{62D4CEEA-889D-4EB6-AEB0-D22865393EC8}" destId="{8662672E-4CDC-4BC6-A65F-46338BF90F5C}" srcOrd="0" destOrd="0" presId="urn:microsoft.com/office/officeart/2005/8/layout/orgChart1"/>
    <dgm:cxn modelId="{0396D37D-68E4-4C9D-8CF3-45A2D0039012}" type="presParOf" srcId="{62D4CEEA-889D-4EB6-AEB0-D22865393EC8}" destId="{508838BB-5DEF-4AF5-8424-6FC3EB49B8C7}" srcOrd="1" destOrd="0" presId="urn:microsoft.com/office/officeart/2005/8/layout/orgChart1"/>
    <dgm:cxn modelId="{9CEB5768-DA88-4C72-93A6-63DE58A508E4}" type="presParOf" srcId="{508838BB-5DEF-4AF5-8424-6FC3EB49B8C7}" destId="{FD482834-A7E3-4007-BECA-C31468035091}" srcOrd="0" destOrd="0" presId="urn:microsoft.com/office/officeart/2005/8/layout/orgChart1"/>
    <dgm:cxn modelId="{D8F1229C-89D6-4139-B589-2BB6382219DB}" type="presParOf" srcId="{FD482834-A7E3-4007-BECA-C31468035091}" destId="{13ED20F1-62D2-46AD-9E63-E4EB2FC05D60}" srcOrd="0" destOrd="0" presId="urn:microsoft.com/office/officeart/2005/8/layout/orgChart1"/>
    <dgm:cxn modelId="{99A0489C-3D70-4F41-91B3-F27CA648F569}" type="presParOf" srcId="{FD482834-A7E3-4007-BECA-C31468035091}" destId="{F3D96F5A-E213-4B3F-A570-1A943734E9C3}" srcOrd="1" destOrd="0" presId="urn:microsoft.com/office/officeart/2005/8/layout/orgChart1"/>
    <dgm:cxn modelId="{CAFED42F-AE8C-4B02-AE1C-26EED7BBD0BA}" type="presParOf" srcId="{508838BB-5DEF-4AF5-8424-6FC3EB49B8C7}" destId="{186E2D31-DE41-4FF0-96B4-0C1695AF3898}" srcOrd="1" destOrd="0" presId="urn:microsoft.com/office/officeart/2005/8/layout/orgChart1"/>
    <dgm:cxn modelId="{363B121E-E350-4DCD-BBA4-E159AEB300DF}" type="presParOf" srcId="{508838BB-5DEF-4AF5-8424-6FC3EB49B8C7}" destId="{DAF146BA-A7B8-498E-91EC-52FD56A71311}" srcOrd="2" destOrd="0" presId="urn:microsoft.com/office/officeart/2005/8/layout/orgChart1"/>
    <dgm:cxn modelId="{C857121E-E15C-42F7-8AE7-0A50010927BE}" type="presParOf" srcId="{9421EB31-7B0E-4AB9-9C8E-4C7D307B6FF1}" destId="{40E7FBA2-5C0C-4EC6-9313-2D735601BA1E}" srcOrd="2" destOrd="0" presId="urn:microsoft.com/office/officeart/2005/8/layout/orgChart1"/>
    <dgm:cxn modelId="{6DBAF950-43D9-41D9-A436-AE3A81D5CBDF}" type="presParOf" srcId="{F5B4CDCE-289B-46DF-B3B1-0FB98CA8BCD7}" destId="{436AFD5A-30F6-431A-B23A-17153A5BA81A}" srcOrd="4" destOrd="0" presId="urn:microsoft.com/office/officeart/2005/8/layout/orgChart1"/>
    <dgm:cxn modelId="{3E3C1185-BB0B-4E92-902B-CF1DA09136F6}" type="presParOf" srcId="{F5B4CDCE-289B-46DF-B3B1-0FB98CA8BCD7}" destId="{0F41C0BB-BF33-4B4C-9F32-A44543286DA3}" srcOrd="5" destOrd="0" presId="urn:microsoft.com/office/officeart/2005/8/layout/orgChart1"/>
    <dgm:cxn modelId="{9B0D71FF-9520-4DE5-AE22-1A7645E11B15}" type="presParOf" srcId="{0F41C0BB-BF33-4B4C-9F32-A44543286DA3}" destId="{37FE2A24-DB55-451B-8613-9B43F16FF4C6}" srcOrd="0" destOrd="0" presId="urn:microsoft.com/office/officeart/2005/8/layout/orgChart1"/>
    <dgm:cxn modelId="{BF3709E8-B0D4-4A9A-AC37-89C44D5F8041}" type="presParOf" srcId="{37FE2A24-DB55-451B-8613-9B43F16FF4C6}" destId="{12B82FD0-14CB-40DC-87DD-1A6D7FD6F079}" srcOrd="0" destOrd="0" presId="urn:microsoft.com/office/officeart/2005/8/layout/orgChart1"/>
    <dgm:cxn modelId="{29ECF3E0-6E64-40F7-B3BE-29EA53507E19}" type="presParOf" srcId="{37FE2A24-DB55-451B-8613-9B43F16FF4C6}" destId="{30675387-CE10-4519-AEE5-B53BB8E3E37C}" srcOrd="1" destOrd="0" presId="urn:microsoft.com/office/officeart/2005/8/layout/orgChart1"/>
    <dgm:cxn modelId="{2BBB99E2-E90E-448B-B906-B8F63D70E125}" type="presParOf" srcId="{0F41C0BB-BF33-4B4C-9F32-A44543286DA3}" destId="{8C8D2A73-5CC8-47A6-B7CD-0CBFDB19A912}" srcOrd="1" destOrd="0" presId="urn:microsoft.com/office/officeart/2005/8/layout/orgChart1"/>
    <dgm:cxn modelId="{0B16E2D0-08B3-47D6-AA77-B8DA9CB950D5}" type="presParOf" srcId="{8C8D2A73-5CC8-47A6-B7CD-0CBFDB19A912}" destId="{3D9B74FC-37D7-4942-944E-AF007F4DF5B9}" srcOrd="0" destOrd="0" presId="urn:microsoft.com/office/officeart/2005/8/layout/orgChart1"/>
    <dgm:cxn modelId="{C0A1EEBD-4B60-4011-BC91-6DF3EED4259D}" type="presParOf" srcId="{8C8D2A73-5CC8-47A6-B7CD-0CBFDB19A912}" destId="{1E2CCAB8-0D80-4591-A22A-4A0B435591FE}" srcOrd="1" destOrd="0" presId="urn:microsoft.com/office/officeart/2005/8/layout/orgChart1"/>
    <dgm:cxn modelId="{4B299DDB-783A-43F7-8A5B-439409E7D936}" type="presParOf" srcId="{1E2CCAB8-0D80-4591-A22A-4A0B435591FE}" destId="{A6EBE0C3-4DF7-4DD0-8685-1AED40E44B02}" srcOrd="0" destOrd="0" presId="urn:microsoft.com/office/officeart/2005/8/layout/orgChart1"/>
    <dgm:cxn modelId="{928407B0-D07F-4454-B7E3-549613E4C2B8}" type="presParOf" srcId="{A6EBE0C3-4DF7-4DD0-8685-1AED40E44B02}" destId="{63D40CA1-B571-4B0A-AB37-85FB40CE96CA}" srcOrd="0" destOrd="0" presId="urn:microsoft.com/office/officeart/2005/8/layout/orgChart1"/>
    <dgm:cxn modelId="{223C3BAC-FEC7-465B-9ABB-28980B18CE55}" type="presParOf" srcId="{A6EBE0C3-4DF7-4DD0-8685-1AED40E44B02}" destId="{69CCBB4B-FF7A-4FC1-AA64-FC346644E731}" srcOrd="1" destOrd="0" presId="urn:microsoft.com/office/officeart/2005/8/layout/orgChart1"/>
    <dgm:cxn modelId="{02D9C5D3-2238-4505-875A-D326B37745F4}" type="presParOf" srcId="{1E2CCAB8-0D80-4591-A22A-4A0B435591FE}" destId="{5EC8C4E5-396C-4DAF-9D59-3C4B2DF7B520}" srcOrd="1" destOrd="0" presId="urn:microsoft.com/office/officeart/2005/8/layout/orgChart1"/>
    <dgm:cxn modelId="{0F324880-9ED7-4052-BA94-B2A2C552DD3B}" type="presParOf" srcId="{1E2CCAB8-0D80-4591-A22A-4A0B435591FE}" destId="{FA8CFA98-128F-4C79-88DB-1175DF100BFF}" srcOrd="2" destOrd="0" presId="urn:microsoft.com/office/officeart/2005/8/layout/orgChart1"/>
    <dgm:cxn modelId="{4EC56ADD-6FBD-4392-B358-E4BEB9EBC38A}" type="presParOf" srcId="{0F41C0BB-BF33-4B4C-9F32-A44543286DA3}" destId="{699A04FB-5E1C-4D9E-86DF-C9220D2AE092}" srcOrd="2" destOrd="0" presId="urn:microsoft.com/office/officeart/2005/8/layout/orgChart1"/>
    <dgm:cxn modelId="{94DB3CD9-37E7-4436-9854-4605C37DC05F}" type="presParOf" srcId="{F5B4CDCE-289B-46DF-B3B1-0FB98CA8BCD7}" destId="{2C445886-450D-4127-9DF0-89BC6EF092FC}" srcOrd="6" destOrd="0" presId="urn:microsoft.com/office/officeart/2005/8/layout/orgChart1"/>
    <dgm:cxn modelId="{D8B1D6C9-E305-4538-99BA-C875F32273BA}" type="presParOf" srcId="{F5B4CDCE-289B-46DF-B3B1-0FB98CA8BCD7}" destId="{0AC72504-354E-4C45-8C35-8DE4D647AB28}" srcOrd="7" destOrd="0" presId="urn:microsoft.com/office/officeart/2005/8/layout/orgChart1"/>
    <dgm:cxn modelId="{54C9A985-4BD7-47EF-A4C7-7E938087BBBA}" type="presParOf" srcId="{0AC72504-354E-4C45-8C35-8DE4D647AB28}" destId="{7AC1D533-5A1B-42B4-9599-7ED5B389C9D0}" srcOrd="0" destOrd="0" presId="urn:microsoft.com/office/officeart/2005/8/layout/orgChart1"/>
    <dgm:cxn modelId="{6021DF47-3E1D-4ECD-9FA4-003389140E54}" type="presParOf" srcId="{7AC1D533-5A1B-42B4-9599-7ED5B389C9D0}" destId="{A28099CE-6D18-4521-8BD6-2C0948192568}" srcOrd="0" destOrd="0" presId="urn:microsoft.com/office/officeart/2005/8/layout/orgChart1"/>
    <dgm:cxn modelId="{B8FFF993-8D9D-4CAC-BCED-CD0C5A1A4D33}" type="presParOf" srcId="{7AC1D533-5A1B-42B4-9599-7ED5B389C9D0}" destId="{E0290105-1B6F-42BA-80B4-863E9F7F0C9A}" srcOrd="1" destOrd="0" presId="urn:microsoft.com/office/officeart/2005/8/layout/orgChart1"/>
    <dgm:cxn modelId="{7F9DFABD-2961-4153-AE43-A0AD98C751AD}" type="presParOf" srcId="{0AC72504-354E-4C45-8C35-8DE4D647AB28}" destId="{F8680878-8B2F-4691-AB88-8ABF896AE745}" srcOrd="1" destOrd="0" presId="urn:microsoft.com/office/officeart/2005/8/layout/orgChart1"/>
    <dgm:cxn modelId="{03F42506-19C7-4E8D-BDFC-AE8A9745D826}" type="presParOf" srcId="{F8680878-8B2F-4691-AB88-8ABF896AE745}" destId="{303218FF-5B0F-4D33-A542-975187C7DD8C}" srcOrd="0" destOrd="0" presId="urn:microsoft.com/office/officeart/2005/8/layout/orgChart1"/>
    <dgm:cxn modelId="{DD14FDFE-798F-456C-92DE-161E742BC475}" type="presParOf" srcId="{F8680878-8B2F-4691-AB88-8ABF896AE745}" destId="{274B6B5F-C815-463E-A71F-650ABEA02C3A}" srcOrd="1" destOrd="0" presId="urn:microsoft.com/office/officeart/2005/8/layout/orgChart1"/>
    <dgm:cxn modelId="{5DF5C664-9C9D-4FA5-9BBE-CAB72ABCA2C6}" type="presParOf" srcId="{274B6B5F-C815-463E-A71F-650ABEA02C3A}" destId="{C70EF93F-9A31-4343-9DBB-5637FBBFE483}" srcOrd="0" destOrd="0" presId="urn:microsoft.com/office/officeart/2005/8/layout/orgChart1"/>
    <dgm:cxn modelId="{D2769FC5-C6CF-4A3E-9E91-CDD92BB88AF1}" type="presParOf" srcId="{C70EF93F-9A31-4343-9DBB-5637FBBFE483}" destId="{E5E7E9F5-8000-4072-A601-98230DD06C24}" srcOrd="0" destOrd="0" presId="urn:microsoft.com/office/officeart/2005/8/layout/orgChart1"/>
    <dgm:cxn modelId="{B1A4474D-57C1-420D-8485-3C05F966D017}" type="presParOf" srcId="{C70EF93F-9A31-4343-9DBB-5637FBBFE483}" destId="{5C2EB2B8-8818-468D-B400-0D7C5FF479B0}" srcOrd="1" destOrd="0" presId="urn:microsoft.com/office/officeart/2005/8/layout/orgChart1"/>
    <dgm:cxn modelId="{72EEB7ED-0424-4798-8696-498839613874}" type="presParOf" srcId="{274B6B5F-C815-463E-A71F-650ABEA02C3A}" destId="{716DC396-1835-43ED-8936-F8F01A67F448}" srcOrd="1" destOrd="0" presId="urn:microsoft.com/office/officeart/2005/8/layout/orgChart1"/>
    <dgm:cxn modelId="{E7910CA2-FDAA-4415-BAD3-CE2FABB72E5B}" type="presParOf" srcId="{274B6B5F-C815-463E-A71F-650ABEA02C3A}" destId="{B3A55AAD-142D-4A58-8DCF-93F49A623D77}" srcOrd="2" destOrd="0" presId="urn:microsoft.com/office/officeart/2005/8/layout/orgChart1"/>
    <dgm:cxn modelId="{1FF7B0F9-0607-466A-BF80-859EE340C3D4}" type="presParOf" srcId="{0AC72504-354E-4C45-8C35-8DE4D647AB28}" destId="{BC70E0D5-9E34-49E4-AA29-F379B5CEFAA8}" srcOrd="2" destOrd="0" presId="urn:microsoft.com/office/officeart/2005/8/layout/orgChart1"/>
    <dgm:cxn modelId="{4D3DB5BE-D4F0-42C9-A9F3-5D7F2060DF94}" type="presParOf" srcId="{D4781556-4D6E-4C51-8597-D5BBDEA5B4F3}" destId="{101F4530-2484-4F1E-8398-5B9A2EAB4F41}" srcOrd="2" destOrd="0" presId="urn:microsoft.com/office/officeart/2005/8/layout/orgChar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1189538-D5B7-49BB-9560-27EBF243082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9D3DF31A-0ACD-4405-84D6-C121CE17E61C}">
      <dgm:prSet phldrT="[Text]"/>
      <dgm:spPr/>
      <dgm:t>
        <a:bodyPr/>
        <a:lstStyle/>
        <a:p>
          <a:r>
            <a:rPr lang="en-US" dirty="0"/>
            <a:t>HOSPITALIST + INTERN </a:t>
          </a:r>
        </a:p>
      </dgm:t>
    </dgm:pt>
    <dgm:pt modelId="{586DD760-9F87-46B5-9098-48918EBDCA28}" type="parTrans" cxnId="{8B88B613-19BD-4EEA-BFD1-26C10F2B34A9}">
      <dgm:prSet/>
      <dgm:spPr/>
      <dgm:t>
        <a:bodyPr/>
        <a:lstStyle/>
        <a:p>
          <a:endParaRPr lang="en-US"/>
        </a:p>
      </dgm:t>
    </dgm:pt>
    <dgm:pt modelId="{05A10B8C-F2A3-436E-B49D-8B7F4D686AE6}" type="sibTrans" cxnId="{8B88B613-19BD-4EEA-BFD1-26C10F2B34A9}">
      <dgm:prSet/>
      <dgm:spPr/>
      <dgm:t>
        <a:bodyPr/>
        <a:lstStyle/>
        <a:p>
          <a:endParaRPr lang="en-US"/>
        </a:p>
      </dgm:t>
    </dgm:pt>
    <dgm:pt modelId="{69C108A3-912F-42A0-957D-607EB3B60E08}">
      <dgm:prSet phldrT="[Text]"/>
      <dgm:spPr/>
      <dgm:t>
        <a:bodyPr/>
        <a:lstStyle/>
        <a:p>
          <a:r>
            <a:rPr lang="en-US" dirty="0"/>
            <a:t>HOSPITALIST + INTERN </a:t>
          </a:r>
        </a:p>
      </dgm:t>
    </dgm:pt>
    <dgm:pt modelId="{EDB163EE-AF1A-41E9-8261-A68780D539FD}" type="parTrans" cxnId="{2BE6964A-5247-4699-B788-B8F2CAE8F1E1}">
      <dgm:prSet/>
      <dgm:spPr/>
      <dgm:t>
        <a:bodyPr/>
        <a:lstStyle/>
        <a:p>
          <a:endParaRPr lang="en-US"/>
        </a:p>
      </dgm:t>
    </dgm:pt>
    <dgm:pt modelId="{53638FAD-40C8-4AE5-AA10-4A2CF5426EA3}" type="sibTrans" cxnId="{2BE6964A-5247-4699-B788-B8F2CAE8F1E1}">
      <dgm:prSet/>
      <dgm:spPr/>
      <dgm:t>
        <a:bodyPr/>
        <a:lstStyle/>
        <a:p>
          <a:endParaRPr lang="en-US"/>
        </a:p>
      </dgm:t>
    </dgm:pt>
    <dgm:pt modelId="{D2CF48E6-E93D-4A30-A6E1-9E109A097D4B}">
      <dgm:prSet phldrT="[Text]"/>
      <dgm:spPr/>
      <dgm:t>
        <a:bodyPr/>
        <a:lstStyle/>
        <a:p>
          <a:r>
            <a:rPr lang="en-US" dirty="0"/>
            <a:t>HOSPITALIST + INTERN </a:t>
          </a:r>
        </a:p>
      </dgm:t>
    </dgm:pt>
    <dgm:pt modelId="{AF0514A1-E2C7-42F2-859E-E6AD72C75446}" type="parTrans" cxnId="{82AF9347-EE2F-414C-8DEF-2D0172E60841}">
      <dgm:prSet/>
      <dgm:spPr/>
      <dgm:t>
        <a:bodyPr/>
        <a:lstStyle/>
        <a:p>
          <a:endParaRPr lang="en-US"/>
        </a:p>
      </dgm:t>
    </dgm:pt>
    <dgm:pt modelId="{799DD360-A9B4-41F9-91E6-48D100ABBF94}" type="sibTrans" cxnId="{82AF9347-EE2F-414C-8DEF-2D0172E60841}">
      <dgm:prSet/>
      <dgm:spPr/>
      <dgm:t>
        <a:bodyPr/>
        <a:lstStyle/>
        <a:p>
          <a:endParaRPr lang="en-US"/>
        </a:p>
      </dgm:t>
    </dgm:pt>
    <dgm:pt modelId="{75E569F2-CCE0-4866-AEBF-CB21E3B8F9C0}">
      <dgm:prSet/>
      <dgm:spPr/>
      <dgm:t>
        <a:bodyPr/>
        <a:lstStyle/>
        <a:p>
          <a:r>
            <a:rPr lang="en-US" dirty="0"/>
            <a:t>HOSPITALIST + INTERN </a:t>
          </a:r>
        </a:p>
      </dgm:t>
    </dgm:pt>
    <dgm:pt modelId="{D96268BB-40A0-469F-A162-F821F9CA44D0}" type="parTrans" cxnId="{F22BE426-9D59-4465-BD6C-C6881E746402}">
      <dgm:prSet/>
      <dgm:spPr/>
      <dgm:t>
        <a:bodyPr/>
        <a:lstStyle/>
        <a:p>
          <a:endParaRPr lang="en-US"/>
        </a:p>
      </dgm:t>
    </dgm:pt>
    <dgm:pt modelId="{712C975C-4938-449E-985F-364ADF3B1749}" type="sibTrans" cxnId="{F22BE426-9D59-4465-BD6C-C6881E746402}">
      <dgm:prSet/>
      <dgm:spPr/>
      <dgm:t>
        <a:bodyPr/>
        <a:lstStyle/>
        <a:p>
          <a:endParaRPr lang="en-US"/>
        </a:p>
      </dgm:t>
    </dgm:pt>
    <dgm:pt modelId="{C8B4874A-77B6-47DA-93D2-ADE601770210}">
      <dgm:prSet/>
      <dgm:spPr/>
      <dgm:t>
        <a:bodyPr/>
        <a:lstStyle/>
        <a:p>
          <a:r>
            <a:rPr lang="en-US" dirty="0"/>
            <a:t>20 Patients</a:t>
          </a:r>
        </a:p>
      </dgm:t>
    </dgm:pt>
    <dgm:pt modelId="{02E6633A-7A72-4593-BFFC-54904DCB430A}" type="parTrans" cxnId="{C74147C0-524D-4320-8ED5-17A6D4AA2FEF}">
      <dgm:prSet/>
      <dgm:spPr/>
      <dgm:t>
        <a:bodyPr/>
        <a:lstStyle/>
        <a:p>
          <a:endParaRPr lang="en-US"/>
        </a:p>
      </dgm:t>
    </dgm:pt>
    <dgm:pt modelId="{8A6A60C3-30A5-4663-B368-ED53C2384593}" type="sibTrans" cxnId="{C74147C0-524D-4320-8ED5-17A6D4AA2FEF}">
      <dgm:prSet/>
      <dgm:spPr/>
      <dgm:t>
        <a:bodyPr/>
        <a:lstStyle/>
        <a:p>
          <a:endParaRPr lang="en-US"/>
        </a:p>
      </dgm:t>
    </dgm:pt>
    <dgm:pt modelId="{1D668868-0176-4B70-8C81-A6388D624082}">
      <dgm:prSet/>
      <dgm:spPr/>
      <dgm:t>
        <a:bodyPr/>
        <a:lstStyle/>
        <a:p>
          <a:r>
            <a:rPr lang="en-US" dirty="0"/>
            <a:t>20 Patients</a:t>
          </a:r>
        </a:p>
      </dgm:t>
    </dgm:pt>
    <dgm:pt modelId="{03AB844E-4605-4D0E-9F01-2CAC810789FC}" type="parTrans" cxnId="{14B46121-B2B0-4407-990D-7DC9062B5634}">
      <dgm:prSet/>
      <dgm:spPr/>
      <dgm:t>
        <a:bodyPr/>
        <a:lstStyle/>
        <a:p>
          <a:endParaRPr lang="en-US"/>
        </a:p>
      </dgm:t>
    </dgm:pt>
    <dgm:pt modelId="{A7D332A7-6EEB-47F9-B2EA-5E3D4D48CD57}" type="sibTrans" cxnId="{14B46121-B2B0-4407-990D-7DC9062B5634}">
      <dgm:prSet/>
      <dgm:spPr/>
      <dgm:t>
        <a:bodyPr/>
        <a:lstStyle/>
        <a:p>
          <a:endParaRPr lang="en-US"/>
        </a:p>
      </dgm:t>
    </dgm:pt>
    <dgm:pt modelId="{9E70EBCB-0A0B-47B1-AB6B-8432D96E93F0}">
      <dgm:prSet/>
      <dgm:spPr/>
      <dgm:t>
        <a:bodyPr/>
        <a:lstStyle/>
        <a:p>
          <a:r>
            <a:rPr lang="en-US" dirty="0"/>
            <a:t>20 Patients</a:t>
          </a:r>
        </a:p>
      </dgm:t>
    </dgm:pt>
    <dgm:pt modelId="{26907DB9-4628-4794-AE29-DDCADB7FB0CA}" type="parTrans" cxnId="{1568BAC3-303B-4AA6-BA2E-D3F491F6BED5}">
      <dgm:prSet/>
      <dgm:spPr/>
      <dgm:t>
        <a:bodyPr/>
        <a:lstStyle/>
        <a:p>
          <a:endParaRPr lang="en-US"/>
        </a:p>
      </dgm:t>
    </dgm:pt>
    <dgm:pt modelId="{641E25DA-637D-499F-9AD0-6562B69B0A71}" type="sibTrans" cxnId="{1568BAC3-303B-4AA6-BA2E-D3F491F6BED5}">
      <dgm:prSet/>
      <dgm:spPr/>
      <dgm:t>
        <a:bodyPr/>
        <a:lstStyle/>
        <a:p>
          <a:endParaRPr lang="en-US"/>
        </a:p>
      </dgm:t>
    </dgm:pt>
    <dgm:pt modelId="{A705B259-FC11-4559-ABAD-336157091ECE}">
      <dgm:prSet/>
      <dgm:spPr/>
      <dgm:t>
        <a:bodyPr/>
        <a:lstStyle/>
        <a:p>
          <a:r>
            <a:rPr lang="en-US" dirty="0"/>
            <a:t>20 Patients</a:t>
          </a:r>
        </a:p>
      </dgm:t>
    </dgm:pt>
    <dgm:pt modelId="{7C7662CC-7380-4C01-A8D5-0AD594CD6AF8}" type="parTrans" cxnId="{497C3FBE-50C6-4CEB-AF00-A1E7F221EC6A}">
      <dgm:prSet/>
      <dgm:spPr/>
      <dgm:t>
        <a:bodyPr/>
        <a:lstStyle/>
        <a:p>
          <a:endParaRPr lang="en-US"/>
        </a:p>
      </dgm:t>
    </dgm:pt>
    <dgm:pt modelId="{55E43A87-5980-44BA-B749-88A0C9849D6E}" type="sibTrans" cxnId="{497C3FBE-50C6-4CEB-AF00-A1E7F221EC6A}">
      <dgm:prSet/>
      <dgm:spPr/>
      <dgm:t>
        <a:bodyPr/>
        <a:lstStyle/>
        <a:p>
          <a:endParaRPr lang="en-US"/>
        </a:p>
      </dgm:t>
    </dgm:pt>
    <dgm:pt modelId="{6785D7E5-86E8-4575-9490-E985AFB4ABE6}">
      <dgm:prSet phldrT="[Text]"/>
      <dgm:spPr>
        <a:solidFill>
          <a:srgbClr val="7030A0"/>
        </a:solidFill>
      </dgm:spPr>
      <dgm:t>
        <a:bodyPr/>
        <a:lstStyle/>
        <a:p>
          <a:r>
            <a:rPr lang="en-US" dirty="0"/>
            <a:t>HOSPITALIST WITH INTERN TEAMS</a:t>
          </a:r>
        </a:p>
      </dgm:t>
    </dgm:pt>
    <dgm:pt modelId="{B8D9CE12-3561-4262-9C9C-C6FC2E086A5C}" type="sibTrans" cxnId="{BA374F74-7C1E-4D26-BABF-36DF6D84ACAC}">
      <dgm:prSet/>
      <dgm:spPr/>
      <dgm:t>
        <a:bodyPr/>
        <a:lstStyle/>
        <a:p>
          <a:endParaRPr lang="en-US"/>
        </a:p>
      </dgm:t>
    </dgm:pt>
    <dgm:pt modelId="{15519ADA-AF59-49F9-A268-0FFC01D79B8A}" type="parTrans" cxnId="{BA374F74-7C1E-4D26-BABF-36DF6D84ACAC}">
      <dgm:prSet/>
      <dgm:spPr/>
      <dgm:t>
        <a:bodyPr/>
        <a:lstStyle/>
        <a:p>
          <a:endParaRPr lang="en-US"/>
        </a:p>
      </dgm:t>
    </dgm:pt>
    <dgm:pt modelId="{D690DB49-95CC-4111-9C33-F1393485814A}" type="pres">
      <dgm:prSet presAssocID="{01189538-D5B7-49BB-9560-27EBF2430829}" presName="hierChild1" presStyleCnt="0">
        <dgm:presLayoutVars>
          <dgm:orgChart val="1"/>
          <dgm:chPref val="1"/>
          <dgm:dir val="rev"/>
          <dgm:animOne val="branch"/>
          <dgm:animLvl val="lvl"/>
          <dgm:resizeHandles/>
        </dgm:presLayoutVars>
      </dgm:prSet>
      <dgm:spPr/>
    </dgm:pt>
    <dgm:pt modelId="{D4781556-4D6E-4C51-8597-D5BBDEA5B4F3}" type="pres">
      <dgm:prSet presAssocID="{6785D7E5-86E8-4575-9490-E985AFB4ABE6}" presName="hierRoot1" presStyleCnt="0">
        <dgm:presLayoutVars>
          <dgm:hierBranch val="init"/>
        </dgm:presLayoutVars>
      </dgm:prSet>
      <dgm:spPr/>
    </dgm:pt>
    <dgm:pt modelId="{42B60EF3-7CBF-4353-8D48-519F7105400B}" type="pres">
      <dgm:prSet presAssocID="{6785D7E5-86E8-4575-9490-E985AFB4ABE6}" presName="rootComposite1" presStyleCnt="0"/>
      <dgm:spPr/>
    </dgm:pt>
    <dgm:pt modelId="{B42216C6-532C-43DA-84B3-2A6E21E4110E}" type="pres">
      <dgm:prSet presAssocID="{6785D7E5-86E8-4575-9490-E985AFB4ABE6}" presName="rootText1" presStyleLbl="node0" presStyleIdx="0" presStyleCnt="1" custScaleX="330258" custScaleY="100921">
        <dgm:presLayoutVars>
          <dgm:chPref val="3"/>
        </dgm:presLayoutVars>
      </dgm:prSet>
      <dgm:spPr/>
    </dgm:pt>
    <dgm:pt modelId="{4F564F50-B889-41FC-A708-2EA0540BE843}" type="pres">
      <dgm:prSet presAssocID="{6785D7E5-86E8-4575-9490-E985AFB4ABE6}" presName="rootConnector1" presStyleLbl="node1" presStyleIdx="0" presStyleCnt="0"/>
      <dgm:spPr/>
    </dgm:pt>
    <dgm:pt modelId="{F5B4CDCE-289B-46DF-B3B1-0FB98CA8BCD7}" type="pres">
      <dgm:prSet presAssocID="{6785D7E5-86E8-4575-9490-E985AFB4ABE6}" presName="hierChild2" presStyleCnt="0"/>
      <dgm:spPr/>
    </dgm:pt>
    <dgm:pt modelId="{8FF298D9-93FF-44F9-A2E6-57D168880FD3}" type="pres">
      <dgm:prSet presAssocID="{586DD760-9F87-46B5-9098-48918EBDCA28}" presName="Name37" presStyleLbl="parChTrans1D2" presStyleIdx="0" presStyleCnt="4"/>
      <dgm:spPr/>
    </dgm:pt>
    <dgm:pt modelId="{6E537610-6538-45CA-A1B5-0708AD59EE40}" type="pres">
      <dgm:prSet presAssocID="{9D3DF31A-0ACD-4405-84D6-C121CE17E61C}" presName="hierRoot2" presStyleCnt="0">
        <dgm:presLayoutVars>
          <dgm:hierBranch val="init"/>
        </dgm:presLayoutVars>
      </dgm:prSet>
      <dgm:spPr/>
    </dgm:pt>
    <dgm:pt modelId="{86A15414-5A49-4F3F-A0B1-2130868BC063}" type="pres">
      <dgm:prSet presAssocID="{9D3DF31A-0ACD-4405-84D6-C121CE17E61C}" presName="rootComposite" presStyleCnt="0"/>
      <dgm:spPr/>
    </dgm:pt>
    <dgm:pt modelId="{4BC6B17E-88DA-4CC4-A4D3-30F3BAB0DC6A}" type="pres">
      <dgm:prSet presAssocID="{9D3DF31A-0ACD-4405-84D6-C121CE17E61C}" presName="rootText" presStyleLbl="node2" presStyleIdx="0" presStyleCnt="4">
        <dgm:presLayoutVars>
          <dgm:chPref val="3"/>
        </dgm:presLayoutVars>
      </dgm:prSet>
      <dgm:spPr/>
    </dgm:pt>
    <dgm:pt modelId="{F14B3AB3-E725-4533-95ED-DDB55AFAF756}" type="pres">
      <dgm:prSet presAssocID="{9D3DF31A-0ACD-4405-84D6-C121CE17E61C}" presName="rootConnector" presStyleLbl="node2" presStyleIdx="0" presStyleCnt="4"/>
      <dgm:spPr/>
    </dgm:pt>
    <dgm:pt modelId="{931C8677-E3E2-46A2-B1E4-0CDAD2C9DE5C}" type="pres">
      <dgm:prSet presAssocID="{9D3DF31A-0ACD-4405-84D6-C121CE17E61C}" presName="hierChild4" presStyleCnt="0"/>
      <dgm:spPr/>
    </dgm:pt>
    <dgm:pt modelId="{1B9E41B8-67DC-4184-98C4-EF4C4260CD04}" type="pres">
      <dgm:prSet presAssocID="{02E6633A-7A72-4593-BFFC-54904DCB430A}" presName="Name37" presStyleLbl="parChTrans1D3" presStyleIdx="0" presStyleCnt="4"/>
      <dgm:spPr/>
    </dgm:pt>
    <dgm:pt modelId="{FB59C8AF-D719-48E5-B51E-A9B75F00B589}" type="pres">
      <dgm:prSet presAssocID="{C8B4874A-77B6-47DA-93D2-ADE601770210}" presName="hierRoot2" presStyleCnt="0">
        <dgm:presLayoutVars>
          <dgm:hierBranch val="init"/>
        </dgm:presLayoutVars>
      </dgm:prSet>
      <dgm:spPr/>
    </dgm:pt>
    <dgm:pt modelId="{052C9F97-D1AF-4EC7-B750-23FA15CF1F5F}" type="pres">
      <dgm:prSet presAssocID="{C8B4874A-77B6-47DA-93D2-ADE601770210}" presName="rootComposite" presStyleCnt="0"/>
      <dgm:spPr/>
    </dgm:pt>
    <dgm:pt modelId="{F9341309-617A-4117-897A-594E50572722}" type="pres">
      <dgm:prSet presAssocID="{C8B4874A-77B6-47DA-93D2-ADE601770210}" presName="rootText" presStyleLbl="node3" presStyleIdx="0" presStyleCnt="4">
        <dgm:presLayoutVars>
          <dgm:chPref val="3"/>
        </dgm:presLayoutVars>
      </dgm:prSet>
      <dgm:spPr/>
    </dgm:pt>
    <dgm:pt modelId="{DE039D87-43F5-43C9-B366-25693133B0C1}" type="pres">
      <dgm:prSet presAssocID="{C8B4874A-77B6-47DA-93D2-ADE601770210}" presName="rootConnector" presStyleLbl="node3" presStyleIdx="0" presStyleCnt="4"/>
      <dgm:spPr/>
    </dgm:pt>
    <dgm:pt modelId="{4C404934-97DA-45EA-B8A2-21B5041A1DF1}" type="pres">
      <dgm:prSet presAssocID="{C8B4874A-77B6-47DA-93D2-ADE601770210}" presName="hierChild4" presStyleCnt="0"/>
      <dgm:spPr/>
    </dgm:pt>
    <dgm:pt modelId="{D61176FD-FE3D-4E24-B262-4ED6FEA1D76F}" type="pres">
      <dgm:prSet presAssocID="{C8B4874A-77B6-47DA-93D2-ADE601770210}" presName="hierChild5" presStyleCnt="0"/>
      <dgm:spPr/>
    </dgm:pt>
    <dgm:pt modelId="{A4CA479E-5088-4FBC-AEEB-42F9A4F7DFC4}" type="pres">
      <dgm:prSet presAssocID="{9D3DF31A-0ACD-4405-84D6-C121CE17E61C}" presName="hierChild5" presStyleCnt="0"/>
      <dgm:spPr/>
    </dgm:pt>
    <dgm:pt modelId="{290978D2-3C6A-4C33-8220-D041CAAE557D}" type="pres">
      <dgm:prSet presAssocID="{EDB163EE-AF1A-41E9-8261-A68780D539FD}" presName="Name37" presStyleLbl="parChTrans1D2" presStyleIdx="1" presStyleCnt="4"/>
      <dgm:spPr/>
    </dgm:pt>
    <dgm:pt modelId="{9421EB31-7B0E-4AB9-9C8E-4C7D307B6FF1}" type="pres">
      <dgm:prSet presAssocID="{69C108A3-912F-42A0-957D-607EB3B60E08}" presName="hierRoot2" presStyleCnt="0">
        <dgm:presLayoutVars>
          <dgm:hierBranch val="init"/>
        </dgm:presLayoutVars>
      </dgm:prSet>
      <dgm:spPr/>
    </dgm:pt>
    <dgm:pt modelId="{BE42AF33-C816-47F0-841D-7E9E62FA4A97}" type="pres">
      <dgm:prSet presAssocID="{69C108A3-912F-42A0-957D-607EB3B60E08}" presName="rootComposite" presStyleCnt="0"/>
      <dgm:spPr/>
    </dgm:pt>
    <dgm:pt modelId="{3F514A01-43E6-4BCD-8D50-B73EE9ECB8FB}" type="pres">
      <dgm:prSet presAssocID="{69C108A3-912F-42A0-957D-607EB3B60E08}" presName="rootText" presStyleLbl="node2" presStyleIdx="1" presStyleCnt="4">
        <dgm:presLayoutVars>
          <dgm:chPref val="3"/>
        </dgm:presLayoutVars>
      </dgm:prSet>
      <dgm:spPr/>
    </dgm:pt>
    <dgm:pt modelId="{3DE323E6-528D-4D63-B563-3D745DD7DF8E}" type="pres">
      <dgm:prSet presAssocID="{69C108A3-912F-42A0-957D-607EB3B60E08}" presName="rootConnector" presStyleLbl="node2" presStyleIdx="1" presStyleCnt="4"/>
      <dgm:spPr/>
    </dgm:pt>
    <dgm:pt modelId="{62D4CEEA-889D-4EB6-AEB0-D22865393EC8}" type="pres">
      <dgm:prSet presAssocID="{69C108A3-912F-42A0-957D-607EB3B60E08}" presName="hierChild4" presStyleCnt="0"/>
      <dgm:spPr/>
    </dgm:pt>
    <dgm:pt modelId="{8662672E-4CDC-4BC6-A65F-46338BF90F5C}" type="pres">
      <dgm:prSet presAssocID="{03AB844E-4605-4D0E-9F01-2CAC810789FC}" presName="Name37" presStyleLbl="parChTrans1D3" presStyleIdx="1" presStyleCnt="4"/>
      <dgm:spPr/>
    </dgm:pt>
    <dgm:pt modelId="{508838BB-5DEF-4AF5-8424-6FC3EB49B8C7}" type="pres">
      <dgm:prSet presAssocID="{1D668868-0176-4B70-8C81-A6388D624082}" presName="hierRoot2" presStyleCnt="0">
        <dgm:presLayoutVars>
          <dgm:hierBranch val="init"/>
        </dgm:presLayoutVars>
      </dgm:prSet>
      <dgm:spPr/>
    </dgm:pt>
    <dgm:pt modelId="{FD482834-A7E3-4007-BECA-C31468035091}" type="pres">
      <dgm:prSet presAssocID="{1D668868-0176-4B70-8C81-A6388D624082}" presName="rootComposite" presStyleCnt="0"/>
      <dgm:spPr/>
    </dgm:pt>
    <dgm:pt modelId="{13ED20F1-62D2-46AD-9E63-E4EB2FC05D60}" type="pres">
      <dgm:prSet presAssocID="{1D668868-0176-4B70-8C81-A6388D624082}" presName="rootText" presStyleLbl="node3" presStyleIdx="1" presStyleCnt="4">
        <dgm:presLayoutVars>
          <dgm:chPref val="3"/>
        </dgm:presLayoutVars>
      </dgm:prSet>
      <dgm:spPr/>
    </dgm:pt>
    <dgm:pt modelId="{F3D96F5A-E213-4B3F-A570-1A943734E9C3}" type="pres">
      <dgm:prSet presAssocID="{1D668868-0176-4B70-8C81-A6388D624082}" presName="rootConnector" presStyleLbl="node3" presStyleIdx="1" presStyleCnt="4"/>
      <dgm:spPr/>
    </dgm:pt>
    <dgm:pt modelId="{186E2D31-DE41-4FF0-96B4-0C1695AF3898}" type="pres">
      <dgm:prSet presAssocID="{1D668868-0176-4B70-8C81-A6388D624082}" presName="hierChild4" presStyleCnt="0"/>
      <dgm:spPr/>
    </dgm:pt>
    <dgm:pt modelId="{DAF146BA-A7B8-498E-91EC-52FD56A71311}" type="pres">
      <dgm:prSet presAssocID="{1D668868-0176-4B70-8C81-A6388D624082}" presName="hierChild5" presStyleCnt="0"/>
      <dgm:spPr/>
    </dgm:pt>
    <dgm:pt modelId="{40E7FBA2-5C0C-4EC6-9313-2D735601BA1E}" type="pres">
      <dgm:prSet presAssocID="{69C108A3-912F-42A0-957D-607EB3B60E08}" presName="hierChild5" presStyleCnt="0"/>
      <dgm:spPr/>
    </dgm:pt>
    <dgm:pt modelId="{436AFD5A-30F6-431A-B23A-17153A5BA81A}" type="pres">
      <dgm:prSet presAssocID="{AF0514A1-E2C7-42F2-859E-E6AD72C75446}" presName="Name37" presStyleLbl="parChTrans1D2" presStyleIdx="2" presStyleCnt="4"/>
      <dgm:spPr/>
    </dgm:pt>
    <dgm:pt modelId="{0F41C0BB-BF33-4B4C-9F32-A44543286DA3}" type="pres">
      <dgm:prSet presAssocID="{D2CF48E6-E93D-4A30-A6E1-9E109A097D4B}" presName="hierRoot2" presStyleCnt="0">
        <dgm:presLayoutVars>
          <dgm:hierBranch val="init"/>
        </dgm:presLayoutVars>
      </dgm:prSet>
      <dgm:spPr/>
    </dgm:pt>
    <dgm:pt modelId="{37FE2A24-DB55-451B-8613-9B43F16FF4C6}" type="pres">
      <dgm:prSet presAssocID="{D2CF48E6-E93D-4A30-A6E1-9E109A097D4B}" presName="rootComposite" presStyleCnt="0"/>
      <dgm:spPr/>
    </dgm:pt>
    <dgm:pt modelId="{12B82FD0-14CB-40DC-87DD-1A6D7FD6F079}" type="pres">
      <dgm:prSet presAssocID="{D2CF48E6-E93D-4A30-A6E1-9E109A097D4B}" presName="rootText" presStyleLbl="node2" presStyleIdx="2" presStyleCnt="4">
        <dgm:presLayoutVars>
          <dgm:chPref val="3"/>
        </dgm:presLayoutVars>
      </dgm:prSet>
      <dgm:spPr/>
    </dgm:pt>
    <dgm:pt modelId="{30675387-CE10-4519-AEE5-B53BB8E3E37C}" type="pres">
      <dgm:prSet presAssocID="{D2CF48E6-E93D-4A30-A6E1-9E109A097D4B}" presName="rootConnector" presStyleLbl="node2" presStyleIdx="2" presStyleCnt="4"/>
      <dgm:spPr/>
    </dgm:pt>
    <dgm:pt modelId="{8C8D2A73-5CC8-47A6-B7CD-0CBFDB19A912}" type="pres">
      <dgm:prSet presAssocID="{D2CF48E6-E93D-4A30-A6E1-9E109A097D4B}" presName="hierChild4" presStyleCnt="0"/>
      <dgm:spPr/>
    </dgm:pt>
    <dgm:pt modelId="{3D9B74FC-37D7-4942-944E-AF007F4DF5B9}" type="pres">
      <dgm:prSet presAssocID="{26907DB9-4628-4794-AE29-DDCADB7FB0CA}" presName="Name37" presStyleLbl="parChTrans1D3" presStyleIdx="2" presStyleCnt="4"/>
      <dgm:spPr/>
    </dgm:pt>
    <dgm:pt modelId="{1E2CCAB8-0D80-4591-A22A-4A0B435591FE}" type="pres">
      <dgm:prSet presAssocID="{9E70EBCB-0A0B-47B1-AB6B-8432D96E93F0}" presName="hierRoot2" presStyleCnt="0">
        <dgm:presLayoutVars>
          <dgm:hierBranch val="init"/>
        </dgm:presLayoutVars>
      </dgm:prSet>
      <dgm:spPr/>
    </dgm:pt>
    <dgm:pt modelId="{A6EBE0C3-4DF7-4DD0-8685-1AED40E44B02}" type="pres">
      <dgm:prSet presAssocID="{9E70EBCB-0A0B-47B1-AB6B-8432D96E93F0}" presName="rootComposite" presStyleCnt="0"/>
      <dgm:spPr/>
    </dgm:pt>
    <dgm:pt modelId="{63D40CA1-B571-4B0A-AB37-85FB40CE96CA}" type="pres">
      <dgm:prSet presAssocID="{9E70EBCB-0A0B-47B1-AB6B-8432D96E93F0}" presName="rootText" presStyleLbl="node3" presStyleIdx="2" presStyleCnt="4">
        <dgm:presLayoutVars>
          <dgm:chPref val="3"/>
        </dgm:presLayoutVars>
      </dgm:prSet>
      <dgm:spPr/>
    </dgm:pt>
    <dgm:pt modelId="{69CCBB4B-FF7A-4FC1-AA64-FC346644E731}" type="pres">
      <dgm:prSet presAssocID="{9E70EBCB-0A0B-47B1-AB6B-8432D96E93F0}" presName="rootConnector" presStyleLbl="node3" presStyleIdx="2" presStyleCnt="4"/>
      <dgm:spPr/>
    </dgm:pt>
    <dgm:pt modelId="{5EC8C4E5-396C-4DAF-9D59-3C4B2DF7B520}" type="pres">
      <dgm:prSet presAssocID="{9E70EBCB-0A0B-47B1-AB6B-8432D96E93F0}" presName="hierChild4" presStyleCnt="0"/>
      <dgm:spPr/>
    </dgm:pt>
    <dgm:pt modelId="{FA8CFA98-128F-4C79-88DB-1175DF100BFF}" type="pres">
      <dgm:prSet presAssocID="{9E70EBCB-0A0B-47B1-AB6B-8432D96E93F0}" presName="hierChild5" presStyleCnt="0"/>
      <dgm:spPr/>
    </dgm:pt>
    <dgm:pt modelId="{699A04FB-5E1C-4D9E-86DF-C9220D2AE092}" type="pres">
      <dgm:prSet presAssocID="{D2CF48E6-E93D-4A30-A6E1-9E109A097D4B}" presName="hierChild5" presStyleCnt="0"/>
      <dgm:spPr/>
    </dgm:pt>
    <dgm:pt modelId="{2C445886-450D-4127-9DF0-89BC6EF092FC}" type="pres">
      <dgm:prSet presAssocID="{D96268BB-40A0-469F-A162-F821F9CA44D0}" presName="Name37" presStyleLbl="parChTrans1D2" presStyleIdx="3" presStyleCnt="4"/>
      <dgm:spPr/>
    </dgm:pt>
    <dgm:pt modelId="{0AC72504-354E-4C45-8C35-8DE4D647AB28}" type="pres">
      <dgm:prSet presAssocID="{75E569F2-CCE0-4866-AEBF-CB21E3B8F9C0}" presName="hierRoot2" presStyleCnt="0">
        <dgm:presLayoutVars>
          <dgm:hierBranch val="init"/>
        </dgm:presLayoutVars>
      </dgm:prSet>
      <dgm:spPr/>
    </dgm:pt>
    <dgm:pt modelId="{7AC1D533-5A1B-42B4-9599-7ED5B389C9D0}" type="pres">
      <dgm:prSet presAssocID="{75E569F2-CCE0-4866-AEBF-CB21E3B8F9C0}" presName="rootComposite" presStyleCnt="0"/>
      <dgm:spPr/>
    </dgm:pt>
    <dgm:pt modelId="{A28099CE-6D18-4521-8BD6-2C0948192568}" type="pres">
      <dgm:prSet presAssocID="{75E569F2-CCE0-4866-AEBF-CB21E3B8F9C0}" presName="rootText" presStyleLbl="node2" presStyleIdx="3" presStyleCnt="4">
        <dgm:presLayoutVars>
          <dgm:chPref val="3"/>
        </dgm:presLayoutVars>
      </dgm:prSet>
      <dgm:spPr/>
    </dgm:pt>
    <dgm:pt modelId="{E0290105-1B6F-42BA-80B4-863E9F7F0C9A}" type="pres">
      <dgm:prSet presAssocID="{75E569F2-CCE0-4866-AEBF-CB21E3B8F9C0}" presName="rootConnector" presStyleLbl="node2" presStyleIdx="3" presStyleCnt="4"/>
      <dgm:spPr/>
    </dgm:pt>
    <dgm:pt modelId="{F8680878-8B2F-4691-AB88-8ABF896AE745}" type="pres">
      <dgm:prSet presAssocID="{75E569F2-CCE0-4866-AEBF-CB21E3B8F9C0}" presName="hierChild4" presStyleCnt="0"/>
      <dgm:spPr/>
    </dgm:pt>
    <dgm:pt modelId="{303218FF-5B0F-4D33-A542-975187C7DD8C}" type="pres">
      <dgm:prSet presAssocID="{7C7662CC-7380-4C01-A8D5-0AD594CD6AF8}" presName="Name37" presStyleLbl="parChTrans1D3" presStyleIdx="3" presStyleCnt="4"/>
      <dgm:spPr/>
    </dgm:pt>
    <dgm:pt modelId="{274B6B5F-C815-463E-A71F-650ABEA02C3A}" type="pres">
      <dgm:prSet presAssocID="{A705B259-FC11-4559-ABAD-336157091ECE}" presName="hierRoot2" presStyleCnt="0">
        <dgm:presLayoutVars>
          <dgm:hierBranch val="init"/>
        </dgm:presLayoutVars>
      </dgm:prSet>
      <dgm:spPr/>
    </dgm:pt>
    <dgm:pt modelId="{C70EF93F-9A31-4343-9DBB-5637FBBFE483}" type="pres">
      <dgm:prSet presAssocID="{A705B259-FC11-4559-ABAD-336157091ECE}" presName="rootComposite" presStyleCnt="0"/>
      <dgm:spPr/>
    </dgm:pt>
    <dgm:pt modelId="{E5E7E9F5-8000-4072-A601-98230DD06C24}" type="pres">
      <dgm:prSet presAssocID="{A705B259-FC11-4559-ABAD-336157091ECE}" presName="rootText" presStyleLbl="node3" presStyleIdx="3" presStyleCnt="4">
        <dgm:presLayoutVars>
          <dgm:chPref val="3"/>
        </dgm:presLayoutVars>
      </dgm:prSet>
      <dgm:spPr/>
    </dgm:pt>
    <dgm:pt modelId="{5C2EB2B8-8818-468D-B400-0D7C5FF479B0}" type="pres">
      <dgm:prSet presAssocID="{A705B259-FC11-4559-ABAD-336157091ECE}" presName="rootConnector" presStyleLbl="node3" presStyleIdx="3" presStyleCnt="4"/>
      <dgm:spPr/>
    </dgm:pt>
    <dgm:pt modelId="{716DC396-1835-43ED-8936-F8F01A67F448}" type="pres">
      <dgm:prSet presAssocID="{A705B259-FC11-4559-ABAD-336157091ECE}" presName="hierChild4" presStyleCnt="0"/>
      <dgm:spPr/>
    </dgm:pt>
    <dgm:pt modelId="{B3A55AAD-142D-4A58-8DCF-93F49A623D77}" type="pres">
      <dgm:prSet presAssocID="{A705B259-FC11-4559-ABAD-336157091ECE}" presName="hierChild5" presStyleCnt="0"/>
      <dgm:spPr/>
    </dgm:pt>
    <dgm:pt modelId="{BC70E0D5-9E34-49E4-AA29-F379B5CEFAA8}" type="pres">
      <dgm:prSet presAssocID="{75E569F2-CCE0-4866-AEBF-CB21E3B8F9C0}" presName="hierChild5" presStyleCnt="0"/>
      <dgm:spPr/>
    </dgm:pt>
    <dgm:pt modelId="{101F4530-2484-4F1E-8398-5B9A2EAB4F41}" type="pres">
      <dgm:prSet presAssocID="{6785D7E5-86E8-4575-9490-E985AFB4ABE6}" presName="hierChild3" presStyleCnt="0"/>
      <dgm:spPr/>
    </dgm:pt>
  </dgm:ptLst>
  <dgm:cxnLst>
    <dgm:cxn modelId="{B4B8D807-AF15-4066-AAD4-FCB0AFEF1C12}" type="presOf" srcId="{01189538-D5B7-49BB-9560-27EBF2430829}" destId="{D690DB49-95CC-4111-9C33-F1393485814A}" srcOrd="0" destOrd="0" presId="urn:microsoft.com/office/officeart/2005/8/layout/orgChart1"/>
    <dgm:cxn modelId="{BE6B520E-6AB7-4EB0-A133-9E55110EDBE7}" type="presOf" srcId="{9E70EBCB-0A0B-47B1-AB6B-8432D96E93F0}" destId="{69CCBB4B-FF7A-4FC1-AA64-FC346644E731}" srcOrd="1" destOrd="0" presId="urn:microsoft.com/office/officeart/2005/8/layout/orgChart1"/>
    <dgm:cxn modelId="{8B88B613-19BD-4EEA-BFD1-26C10F2B34A9}" srcId="{6785D7E5-86E8-4575-9490-E985AFB4ABE6}" destId="{9D3DF31A-0ACD-4405-84D6-C121CE17E61C}" srcOrd="0" destOrd="0" parTransId="{586DD760-9F87-46B5-9098-48918EBDCA28}" sibTransId="{05A10B8C-F2A3-436E-B49D-8B7F4D686AE6}"/>
    <dgm:cxn modelId="{14B46121-B2B0-4407-990D-7DC9062B5634}" srcId="{69C108A3-912F-42A0-957D-607EB3B60E08}" destId="{1D668868-0176-4B70-8C81-A6388D624082}" srcOrd="0" destOrd="0" parTransId="{03AB844E-4605-4D0E-9F01-2CAC810789FC}" sibTransId="{A7D332A7-6EEB-47F9-B2EA-5E3D4D48CD57}"/>
    <dgm:cxn modelId="{B851DE25-76B6-4EF6-A99C-D84D83D1A5C8}" type="presOf" srcId="{1D668868-0176-4B70-8C81-A6388D624082}" destId="{F3D96F5A-E213-4B3F-A570-1A943734E9C3}" srcOrd="1" destOrd="0" presId="urn:microsoft.com/office/officeart/2005/8/layout/orgChart1"/>
    <dgm:cxn modelId="{673E2C26-3418-4479-A7E8-F73DC332A42B}" type="presOf" srcId="{69C108A3-912F-42A0-957D-607EB3B60E08}" destId="{3DE323E6-528D-4D63-B563-3D745DD7DF8E}" srcOrd="1" destOrd="0" presId="urn:microsoft.com/office/officeart/2005/8/layout/orgChart1"/>
    <dgm:cxn modelId="{F22BE426-9D59-4465-BD6C-C6881E746402}" srcId="{6785D7E5-86E8-4575-9490-E985AFB4ABE6}" destId="{75E569F2-CCE0-4866-AEBF-CB21E3B8F9C0}" srcOrd="3" destOrd="0" parTransId="{D96268BB-40A0-469F-A162-F821F9CA44D0}" sibTransId="{712C975C-4938-449E-985F-364ADF3B1749}"/>
    <dgm:cxn modelId="{F3FE012B-BF9E-4E65-91D7-6AC25EA79A4C}" type="presOf" srcId="{9E70EBCB-0A0B-47B1-AB6B-8432D96E93F0}" destId="{63D40CA1-B571-4B0A-AB37-85FB40CE96CA}" srcOrd="0" destOrd="0" presId="urn:microsoft.com/office/officeart/2005/8/layout/orgChart1"/>
    <dgm:cxn modelId="{3901612E-90D3-411C-8C38-4982F47FE26E}" type="presOf" srcId="{D2CF48E6-E93D-4A30-A6E1-9E109A097D4B}" destId="{12B82FD0-14CB-40DC-87DD-1A6D7FD6F079}" srcOrd="0" destOrd="0" presId="urn:microsoft.com/office/officeart/2005/8/layout/orgChart1"/>
    <dgm:cxn modelId="{82AF9347-EE2F-414C-8DEF-2D0172E60841}" srcId="{6785D7E5-86E8-4575-9490-E985AFB4ABE6}" destId="{D2CF48E6-E93D-4A30-A6E1-9E109A097D4B}" srcOrd="2" destOrd="0" parTransId="{AF0514A1-E2C7-42F2-859E-E6AD72C75446}" sibTransId="{799DD360-A9B4-41F9-91E6-48D100ABBF94}"/>
    <dgm:cxn modelId="{A7C14748-1940-4223-B702-73ED5E2953EA}" type="presOf" srcId="{AF0514A1-E2C7-42F2-859E-E6AD72C75446}" destId="{436AFD5A-30F6-431A-B23A-17153A5BA81A}" srcOrd="0" destOrd="0" presId="urn:microsoft.com/office/officeart/2005/8/layout/orgChart1"/>
    <dgm:cxn modelId="{F5779869-96BC-4655-B075-33693E23F8E8}" type="presOf" srcId="{C8B4874A-77B6-47DA-93D2-ADE601770210}" destId="{DE039D87-43F5-43C9-B366-25693133B0C1}" srcOrd="1" destOrd="0" presId="urn:microsoft.com/office/officeart/2005/8/layout/orgChart1"/>
    <dgm:cxn modelId="{2BE6964A-5247-4699-B788-B8F2CAE8F1E1}" srcId="{6785D7E5-86E8-4575-9490-E985AFB4ABE6}" destId="{69C108A3-912F-42A0-957D-607EB3B60E08}" srcOrd="1" destOrd="0" parTransId="{EDB163EE-AF1A-41E9-8261-A68780D539FD}" sibTransId="{53638FAD-40C8-4AE5-AA10-4A2CF5426EA3}"/>
    <dgm:cxn modelId="{2F958072-40A9-4C39-8808-08F7601D5837}" type="presOf" srcId="{6785D7E5-86E8-4575-9490-E985AFB4ABE6}" destId="{B42216C6-532C-43DA-84B3-2A6E21E4110E}" srcOrd="0" destOrd="0" presId="urn:microsoft.com/office/officeart/2005/8/layout/orgChart1"/>
    <dgm:cxn modelId="{BA374F74-7C1E-4D26-BABF-36DF6D84ACAC}" srcId="{01189538-D5B7-49BB-9560-27EBF2430829}" destId="{6785D7E5-86E8-4575-9490-E985AFB4ABE6}" srcOrd="0" destOrd="0" parTransId="{15519ADA-AF59-49F9-A268-0FFC01D79B8A}" sibTransId="{B8D9CE12-3561-4262-9C9C-C6FC2E086A5C}"/>
    <dgm:cxn modelId="{8AEDF87F-072A-44E5-B049-A697EEAC1F70}" type="presOf" srcId="{02E6633A-7A72-4593-BFFC-54904DCB430A}" destId="{1B9E41B8-67DC-4184-98C4-EF4C4260CD04}" srcOrd="0" destOrd="0" presId="urn:microsoft.com/office/officeart/2005/8/layout/orgChart1"/>
    <dgm:cxn modelId="{68FE8885-7926-4ED8-81CC-0BEB12CB8562}" type="presOf" srcId="{75E569F2-CCE0-4866-AEBF-CB21E3B8F9C0}" destId="{E0290105-1B6F-42BA-80B4-863E9F7F0C9A}" srcOrd="1" destOrd="0" presId="urn:microsoft.com/office/officeart/2005/8/layout/orgChart1"/>
    <dgm:cxn modelId="{F2103B89-023A-4E8E-8BCD-BDDA93A77F9A}" type="presOf" srcId="{C8B4874A-77B6-47DA-93D2-ADE601770210}" destId="{F9341309-617A-4117-897A-594E50572722}" srcOrd="0" destOrd="0" presId="urn:microsoft.com/office/officeart/2005/8/layout/orgChart1"/>
    <dgm:cxn modelId="{57E86A95-72C1-4508-8E17-5CA59B0A360A}" type="presOf" srcId="{D2CF48E6-E93D-4A30-A6E1-9E109A097D4B}" destId="{30675387-CE10-4519-AEE5-B53BB8E3E37C}" srcOrd="1" destOrd="0" presId="urn:microsoft.com/office/officeart/2005/8/layout/orgChart1"/>
    <dgm:cxn modelId="{4F919D95-26D0-40BA-BFAB-AC93C42B72A0}" type="presOf" srcId="{EDB163EE-AF1A-41E9-8261-A68780D539FD}" destId="{290978D2-3C6A-4C33-8220-D041CAAE557D}" srcOrd="0" destOrd="0" presId="urn:microsoft.com/office/officeart/2005/8/layout/orgChart1"/>
    <dgm:cxn modelId="{8FD9149A-360F-4630-B9CE-7C0EC46FA15C}" type="presOf" srcId="{26907DB9-4628-4794-AE29-DDCADB7FB0CA}" destId="{3D9B74FC-37D7-4942-944E-AF007F4DF5B9}" srcOrd="0" destOrd="0" presId="urn:microsoft.com/office/officeart/2005/8/layout/orgChart1"/>
    <dgm:cxn modelId="{5FA55A9B-A0B3-4615-B9AD-5CE390EEBFF2}" type="presOf" srcId="{9D3DF31A-0ACD-4405-84D6-C121CE17E61C}" destId="{F14B3AB3-E725-4533-95ED-DDB55AFAF756}" srcOrd="1" destOrd="0" presId="urn:microsoft.com/office/officeart/2005/8/layout/orgChart1"/>
    <dgm:cxn modelId="{C599EBA2-97C9-4EF9-9513-35663D0C9D52}" type="presOf" srcId="{A705B259-FC11-4559-ABAD-336157091ECE}" destId="{E5E7E9F5-8000-4072-A601-98230DD06C24}" srcOrd="0" destOrd="0" presId="urn:microsoft.com/office/officeart/2005/8/layout/orgChart1"/>
    <dgm:cxn modelId="{9138F6A9-4E79-4E6F-B1B7-624490E0A610}" type="presOf" srcId="{75E569F2-CCE0-4866-AEBF-CB21E3B8F9C0}" destId="{A28099CE-6D18-4521-8BD6-2C0948192568}" srcOrd="0" destOrd="0" presId="urn:microsoft.com/office/officeart/2005/8/layout/orgChart1"/>
    <dgm:cxn modelId="{38F834AC-9BAD-4DAF-B948-B6F0945F1D0D}" type="presOf" srcId="{9D3DF31A-0ACD-4405-84D6-C121CE17E61C}" destId="{4BC6B17E-88DA-4CC4-A4D3-30F3BAB0DC6A}" srcOrd="0" destOrd="0" presId="urn:microsoft.com/office/officeart/2005/8/layout/orgChart1"/>
    <dgm:cxn modelId="{3ACD93AC-469D-4801-BB8B-7434334C3A45}" type="presOf" srcId="{A705B259-FC11-4559-ABAD-336157091ECE}" destId="{5C2EB2B8-8818-468D-B400-0D7C5FF479B0}" srcOrd="1" destOrd="0" presId="urn:microsoft.com/office/officeart/2005/8/layout/orgChart1"/>
    <dgm:cxn modelId="{7A67C5B0-630E-40C3-A7E7-7383D9A0060F}" type="presOf" srcId="{1D668868-0176-4B70-8C81-A6388D624082}" destId="{13ED20F1-62D2-46AD-9E63-E4EB2FC05D60}" srcOrd="0" destOrd="0" presId="urn:microsoft.com/office/officeart/2005/8/layout/orgChart1"/>
    <dgm:cxn modelId="{497C3FBE-50C6-4CEB-AF00-A1E7F221EC6A}" srcId="{75E569F2-CCE0-4866-AEBF-CB21E3B8F9C0}" destId="{A705B259-FC11-4559-ABAD-336157091ECE}" srcOrd="0" destOrd="0" parTransId="{7C7662CC-7380-4C01-A8D5-0AD594CD6AF8}" sibTransId="{55E43A87-5980-44BA-B749-88A0C9849D6E}"/>
    <dgm:cxn modelId="{C74147C0-524D-4320-8ED5-17A6D4AA2FEF}" srcId="{9D3DF31A-0ACD-4405-84D6-C121CE17E61C}" destId="{C8B4874A-77B6-47DA-93D2-ADE601770210}" srcOrd="0" destOrd="0" parTransId="{02E6633A-7A72-4593-BFFC-54904DCB430A}" sibTransId="{8A6A60C3-30A5-4663-B368-ED53C2384593}"/>
    <dgm:cxn modelId="{1568BAC3-303B-4AA6-BA2E-D3F491F6BED5}" srcId="{D2CF48E6-E93D-4A30-A6E1-9E109A097D4B}" destId="{9E70EBCB-0A0B-47B1-AB6B-8432D96E93F0}" srcOrd="0" destOrd="0" parTransId="{26907DB9-4628-4794-AE29-DDCADB7FB0CA}" sibTransId="{641E25DA-637D-499F-9AD0-6562B69B0A71}"/>
    <dgm:cxn modelId="{752A9AC8-DBD3-402E-A63D-793367C15A4F}" type="presOf" srcId="{7C7662CC-7380-4C01-A8D5-0AD594CD6AF8}" destId="{303218FF-5B0F-4D33-A542-975187C7DD8C}" srcOrd="0" destOrd="0" presId="urn:microsoft.com/office/officeart/2005/8/layout/orgChart1"/>
    <dgm:cxn modelId="{9FD483CF-8691-4640-8144-F96776FFFC5B}" type="presOf" srcId="{586DD760-9F87-46B5-9098-48918EBDCA28}" destId="{8FF298D9-93FF-44F9-A2E6-57D168880FD3}" srcOrd="0" destOrd="0" presId="urn:microsoft.com/office/officeart/2005/8/layout/orgChart1"/>
    <dgm:cxn modelId="{9364BCD2-0A2B-40AC-8525-F66A10D806E1}" type="presOf" srcId="{6785D7E5-86E8-4575-9490-E985AFB4ABE6}" destId="{4F564F50-B889-41FC-A708-2EA0540BE843}" srcOrd="1" destOrd="0" presId="urn:microsoft.com/office/officeart/2005/8/layout/orgChart1"/>
    <dgm:cxn modelId="{C5BEF9E2-CC56-40B4-9BD4-6220BFBB32AA}" type="presOf" srcId="{03AB844E-4605-4D0E-9F01-2CAC810789FC}" destId="{8662672E-4CDC-4BC6-A65F-46338BF90F5C}" srcOrd="0" destOrd="0" presId="urn:microsoft.com/office/officeart/2005/8/layout/orgChart1"/>
    <dgm:cxn modelId="{4F0FFEE4-7238-4FBA-8E5B-09C9DD398378}" type="presOf" srcId="{D96268BB-40A0-469F-A162-F821F9CA44D0}" destId="{2C445886-450D-4127-9DF0-89BC6EF092FC}" srcOrd="0" destOrd="0" presId="urn:microsoft.com/office/officeart/2005/8/layout/orgChart1"/>
    <dgm:cxn modelId="{B5EF1DF6-63A8-42AE-857F-FD8CB7D7D166}" type="presOf" srcId="{69C108A3-912F-42A0-957D-607EB3B60E08}" destId="{3F514A01-43E6-4BCD-8D50-B73EE9ECB8FB}" srcOrd="0" destOrd="0" presId="urn:microsoft.com/office/officeart/2005/8/layout/orgChart1"/>
    <dgm:cxn modelId="{8DA1B630-EFFD-4A22-9268-E860EB040EF6}" type="presParOf" srcId="{D690DB49-95CC-4111-9C33-F1393485814A}" destId="{D4781556-4D6E-4C51-8597-D5BBDEA5B4F3}" srcOrd="0" destOrd="0" presId="urn:microsoft.com/office/officeart/2005/8/layout/orgChart1"/>
    <dgm:cxn modelId="{9A524653-B7C5-471F-AC1B-C3DCCE119A89}" type="presParOf" srcId="{D4781556-4D6E-4C51-8597-D5BBDEA5B4F3}" destId="{42B60EF3-7CBF-4353-8D48-519F7105400B}" srcOrd="0" destOrd="0" presId="urn:microsoft.com/office/officeart/2005/8/layout/orgChart1"/>
    <dgm:cxn modelId="{07CC4706-CDAC-4426-B464-C8FB88F24D83}" type="presParOf" srcId="{42B60EF3-7CBF-4353-8D48-519F7105400B}" destId="{B42216C6-532C-43DA-84B3-2A6E21E4110E}" srcOrd="0" destOrd="0" presId="urn:microsoft.com/office/officeart/2005/8/layout/orgChart1"/>
    <dgm:cxn modelId="{22A4029D-B2E7-4B72-A5E5-200043BC7B5D}" type="presParOf" srcId="{42B60EF3-7CBF-4353-8D48-519F7105400B}" destId="{4F564F50-B889-41FC-A708-2EA0540BE843}" srcOrd="1" destOrd="0" presId="urn:microsoft.com/office/officeart/2005/8/layout/orgChart1"/>
    <dgm:cxn modelId="{6D7216D2-946E-48BF-92BF-CFCB114E4F21}" type="presParOf" srcId="{D4781556-4D6E-4C51-8597-D5BBDEA5B4F3}" destId="{F5B4CDCE-289B-46DF-B3B1-0FB98CA8BCD7}" srcOrd="1" destOrd="0" presId="urn:microsoft.com/office/officeart/2005/8/layout/orgChart1"/>
    <dgm:cxn modelId="{1E01FE95-02B1-48BD-A721-3223628A3737}" type="presParOf" srcId="{F5B4CDCE-289B-46DF-B3B1-0FB98CA8BCD7}" destId="{8FF298D9-93FF-44F9-A2E6-57D168880FD3}" srcOrd="0" destOrd="0" presId="urn:microsoft.com/office/officeart/2005/8/layout/orgChart1"/>
    <dgm:cxn modelId="{6149A959-EBBE-49B7-A01E-56C061D7D3F9}" type="presParOf" srcId="{F5B4CDCE-289B-46DF-B3B1-0FB98CA8BCD7}" destId="{6E537610-6538-45CA-A1B5-0708AD59EE40}" srcOrd="1" destOrd="0" presId="urn:microsoft.com/office/officeart/2005/8/layout/orgChart1"/>
    <dgm:cxn modelId="{4DCBF940-AB92-4517-B5CF-902B6929CDDD}" type="presParOf" srcId="{6E537610-6538-45CA-A1B5-0708AD59EE40}" destId="{86A15414-5A49-4F3F-A0B1-2130868BC063}" srcOrd="0" destOrd="0" presId="urn:microsoft.com/office/officeart/2005/8/layout/orgChart1"/>
    <dgm:cxn modelId="{BF0EA614-E8CB-40E9-9B2A-FF843F3D2F01}" type="presParOf" srcId="{86A15414-5A49-4F3F-A0B1-2130868BC063}" destId="{4BC6B17E-88DA-4CC4-A4D3-30F3BAB0DC6A}" srcOrd="0" destOrd="0" presId="urn:microsoft.com/office/officeart/2005/8/layout/orgChart1"/>
    <dgm:cxn modelId="{2410AD57-73D8-4B0E-AEC2-3F8A773D522F}" type="presParOf" srcId="{86A15414-5A49-4F3F-A0B1-2130868BC063}" destId="{F14B3AB3-E725-4533-95ED-DDB55AFAF756}" srcOrd="1" destOrd="0" presId="urn:microsoft.com/office/officeart/2005/8/layout/orgChart1"/>
    <dgm:cxn modelId="{C0287BEA-EFF9-463C-B7BE-438D8A1EDE04}" type="presParOf" srcId="{6E537610-6538-45CA-A1B5-0708AD59EE40}" destId="{931C8677-E3E2-46A2-B1E4-0CDAD2C9DE5C}" srcOrd="1" destOrd="0" presId="urn:microsoft.com/office/officeart/2005/8/layout/orgChart1"/>
    <dgm:cxn modelId="{6EBF301A-F290-41BA-A162-8CD77E421568}" type="presParOf" srcId="{931C8677-E3E2-46A2-B1E4-0CDAD2C9DE5C}" destId="{1B9E41B8-67DC-4184-98C4-EF4C4260CD04}" srcOrd="0" destOrd="0" presId="urn:microsoft.com/office/officeart/2005/8/layout/orgChart1"/>
    <dgm:cxn modelId="{FA69165C-E93C-4390-8E67-3DAE1EC50B1D}" type="presParOf" srcId="{931C8677-E3E2-46A2-B1E4-0CDAD2C9DE5C}" destId="{FB59C8AF-D719-48E5-B51E-A9B75F00B589}" srcOrd="1" destOrd="0" presId="urn:microsoft.com/office/officeart/2005/8/layout/orgChart1"/>
    <dgm:cxn modelId="{4A2BA858-3A79-42B5-A3EC-6110CA765902}" type="presParOf" srcId="{FB59C8AF-D719-48E5-B51E-A9B75F00B589}" destId="{052C9F97-D1AF-4EC7-B750-23FA15CF1F5F}" srcOrd="0" destOrd="0" presId="urn:microsoft.com/office/officeart/2005/8/layout/orgChart1"/>
    <dgm:cxn modelId="{18EE609E-8299-490F-BE5E-0711F1362D57}" type="presParOf" srcId="{052C9F97-D1AF-4EC7-B750-23FA15CF1F5F}" destId="{F9341309-617A-4117-897A-594E50572722}" srcOrd="0" destOrd="0" presId="urn:microsoft.com/office/officeart/2005/8/layout/orgChart1"/>
    <dgm:cxn modelId="{64D4D6B1-2D61-4E97-B090-CA863B7D9087}" type="presParOf" srcId="{052C9F97-D1AF-4EC7-B750-23FA15CF1F5F}" destId="{DE039D87-43F5-43C9-B366-25693133B0C1}" srcOrd="1" destOrd="0" presId="urn:microsoft.com/office/officeart/2005/8/layout/orgChart1"/>
    <dgm:cxn modelId="{EC41A3D4-3AA2-4A78-AB6C-DE48B1F5F3F6}" type="presParOf" srcId="{FB59C8AF-D719-48E5-B51E-A9B75F00B589}" destId="{4C404934-97DA-45EA-B8A2-21B5041A1DF1}" srcOrd="1" destOrd="0" presId="urn:microsoft.com/office/officeart/2005/8/layout/orgChart1"/>
    <dgm:cxn modelId="{94B6E18D-BE33-457B-8C9E-2913C2DFAD8D}" type="presParOf" srcId="{FB59C8AF-D719-48E5-B51E-A9B75F00B589}" destId="{D61176FD-FE3D-4E24-B262-4ED6FEA1D76F}" srcOrd="2" destOrd="0" presId="urn:microsoft.com/office/officeart/2005/8/layout/orgChart1"/>
    <dgm:cxn modelId="{94D18199-9DF4-434B-BBC9-49F402DCFEF7}" type="presParOf" srcId="{6E537610-6538-45CA-A1B5-0708AD59EE40}" destId="{A4CA479E-5088-4FBC-AEEB-42F9A4F7DFC4}" srcOrd="2" destOrd="0" presId="urn:microsoft.com/office/officeart/2005/8/layout/orgChart1"/>
    <dgm:cxn modelId="{544CC632-C5F3-4677-BB39-C7F23FF0C445}" type="presParOf" srcId="{F5B4CDCE-289B-46DF-B3B1-0FB98CA8BCD7}" destId="{290978D2-3C6A-4C33-8220-D041CAAE557D}" srcOrd="2" destOrd="0" presId="urn:microsoft.com/office/officeart/2005/8/layout/orgChart1"/>
    <dgm:cxn modelId="{2A2BFAB6-379E-4688-88AB-A6BD978A818B}" type="presParOf" srcId="{F5B4CDCE-289B-46DF-B3B1-0FB98CA8BCD7}" destId="{9421EB31-7B0E-4AB9-9C8E-4C7D307B6FF1}" srcOrd="3" destOrd="0" presId="urn:microsoft.com/office/officeart/2005/8/layout/orgChart1"/>
    <dgm:cxn modelId="{CC50331A-1CB9-45E9-82AE-4C2018B3BCEA}" type="presParOf" srcId="{9421EB31-7B0E-4AB9-9C8E-4C7D307B6FF1}" destId="{BE42AF33-C816-47F0-841D-7E9E62FA4A97}" srcOrd="0" destOrd="0" presId="urn:microsoft.com/office/officeart/2005/8/layout/orgChart1"/>
    <dgm:cxn modelId="{3F4FCB40-8C89-41C7-AD2F-E67CD8AEF87E}" type="presParOf" srcId="{BE42AF33-C816-47F0-841D-7E9E62FA4A97}" destId="{3F514A01-43E6-4BCD-8D50-B73EE9ECB8FB}" srcOrd="0" destOrd="0" presId="urn:microsoft.com/office/officeart/2005/8/layout/orgChart1"/>
    <dgm:cxn modelId="{81AA989B-ECAA-4692-B031-BA35F27D07F9}" type="presParOf" srcId="{BE42AF33-C816-47F0-841D-7E9E62FA4A97}" destId="{3DE323E6-528D-4D63-B563-3D745DD7DF8E}" srcOrd="1" destOrd="0" presId="urn:microsoft.com/office/officeart/2005/8/layout/orgChart1"/>
    <dgm:cxn modelId="{A07BE583-B2A4-4577-ADCD-A9E53C91D19C}" type="presParOf" srcId="{9421EB31-7B0E-4AB9-9C8E-4C7D307B6FF1}" destId="{62D4CEEA-889D-4EB6-AEB0-D22865393EC8}" srcOrd="1" destOrd="0" presId="urn:microsoft.com/office/officeart/2005/8/layout/orgChart1"/>
    <dgm:cxn modelId="{101E4FEE-3112-47EE-9C3E-2D4CF083E988}" type="presParOf" srcId="{62D4CEEA-889D-4EB6-AEB0-D22865393EC8}" destId="{8662672E-4CDC-4BC6-A65F-46338BF90F5C}" srcOrd="0" destOrd="0" presId="urn:microsoft.com/office/officeart/2005/8/layout/orgChart1"/>
    <dgm:cxn modelId="{0396D37D-68E4-4C9D-8CF3-45A2D0039012}" type="presParOf" srcId="{62D4CEEA-889D-4EB6-AEB0-D22865393EC8}" destId="{508838BB-5DEF-4AF5-8424-6FC3EB49B8C7}" srcOrd="1" destOrd="0" presId="urn:microsoft.com/office/officeart/2005/8/layout/orgChart1"/>
    <dgm:cxn modelId="{9CEB5768-DA88-4C72-93A6-63DE58A508E4}" type="presParOf" srcId="{508838BB-5DEF-4AF5-8424-6FC3EB49B8C7}" destId="{FD482834-A7E3-4007-BECA-C31468035091}" srcOrd="0" destOrd="0" presId="urn:microsoft.com/office/officeart/2005/8/layout/orgChart1"/>
    <dgm:cxn modelId="{D8F1229C-89D6-4139-B589-2BB6382219DB}" type="presParOf" srcId="{FD482834-A7E3-4007-BECA-C31468035091}" destId="{13ED20F1-62D2-46AD-9E63-E4EB2FC05D60}" srcOrd="0" destOrd="0" presId="urn:microsoft.com/office/officeart/2005/8/layout/orgChart1"/>
    <dgm:cxn modelId="{99A0489C-3D70-4F41-91B3-F27CA648F569}" type="presParOf" srcId="{FD482834-A7E3-4007-BECA-C31468035091}" destId="{F3D96F5A-E213-4B3F-A570-1A943734E9C3}" srcOrd="1" destOrd="0" presId="urn:microsoft.com/office/officeart/2005/8/layout/orgChart1"/>
    <dgm:cxn modelId="{CAFED42F-AE8C-4B02-AE1C-26EED7BBD0BA}" type="presParOf" srcId="{508838BB-5DEF-4AF5-8424-6FC3EB49B8C7}" destId="{186E2D31-DE41-4FF0-96B4-0C1695AF3898}" srcOrd="1" destOrd="0" presId="urn:microsoft.com/office/officeart/2005/8/layout/orgChart1"/>
    <dgm:cxn modelId="{363B121E-E350-4DCD-BBA4-E159AEB300DF}" type="presParOf" srcId="{508838BB-5DEF-4AF5-8424-6FC3EB49B8C7}" destId="{DAF146BA-A7B8-498E-91EC-52FD56A71311}" srcOrd="2" destOrd="0" presId="urn:microsoft.com/office/officeart/2005/8/layout/orgChart1"/>
    <dgm:cxn modelId="{C857121E-E15C-42F7-8AE7-0A50010927BE}" type="presParOf" srcId="{9421EB31-7B0E-4AB9-9C8E-4C7D307B6FF1}" destId="{40E7FBA2-5C0C-4EC6-9313-2D735601BA1E}" srcOrd="2" destOrd="0" presId="urn:microsoft.com/office/officeart/2005/8/layout/orgChart1"/>
    <dgm:cxn modelId="{6DBAF950-43D9-41D9-A436-AE3A81D5CBDF}" type="presParOf" srcId="{F5B4CDCE-289B-46DF-B3B1-0FB98CA8BCD7}" destId="{436AFD5A-30F6-431A-B23A-17153A5BA81A}" srcOrd="4" destOrd="0" presId="urn:microsoft.com/office/officeart/2005/8/layout/orgChart1"/>
    <dgm:cxn modelId="{3E3C1185-BB0B-4E92-902B-CF1DA09136F6}" type="presParOf" srcId="{F5B4CDCE-289B-46DF-B3B1-0FB98CA8BCD7}" destId="{0F41C0BB-BF33-4B4C-9F32-A44543286DA3}" srcOrd="5" destOrd="0" presId="urn:microsoft.com/office/officeart/2005/8/layout/orgChart1"/>
    <dgm:cxn modelId="{9B0D71FF-9520-4DE5-AE22-1A7645E11B15}" type="presParOf" srcId="{0F41C0BB-BF33-4B4C-9F32-A44543286DA3}" destId="{37FE2A24-DB55-451B-8613-9B43F16FF4C6}" srcOrd="0" destOrd="0" presId="urn:microsoft.com/office/officeart/2005/8/layout/orgChart1"/>
    <dgm:cxn modelId="{BF3709E8-B0D4-4A9A-AC37-89C44D5F8041}" type="presParOf" srcId="{37FE2A24-DB55-451B-8613-9B43F16FF4C6}" destId="{12B82FD0-14CB-40DC-87DD-1A6D7FD6F079}" srcOrd="0" destOrd="0" presId="urn:microsoft.com/office/officeart/2005/8/layout/orgChart1"/>
    <dgm:cxn modelId="{29ECF3E0-6E64-40F7-B3BE-29EA53507E19}" type="presParOf" srcId="{37FE2A24-DB55-451B-8613-9B43F16FF4C6}" destId="{30675387-CE10-4519-AEE5-B53BB8E3E37C}" srcOrd="1" destOrd="0" presId="urn:microsoft.com/office/officeart/2005/8/layout/orgChart1"/>
    <dgm:cxn modelId="{2BBB99E2-E90E-448B-B906-B8F63D70E125}" type="presParOf" srcId="{0F41C0BB-BF33-4B4C-9F32-A44543286DA3}" destId="{8C8D2A73-5CC8-47A6-B7CD-0CBFDB19A912}" srcOrd="1" destOrd="0" presId="urn:microsoft.com/office/officeart/2005/8/layout/orgChart1"/>
    <dgm:cxn modelId="{0B16E2D0-08B3-47D6-AA77-B8DA9CB950D5}" type="presParOf" srcId="{8C8D2A73-5CC8-47A6-B7CD-0CBFDB19A912}" destId="{3D9B74FC-37D7-4942-944E-AF007F4DF5B9}" srcOrd="0" destOrd="0" presId="urn:microsoft.com/office/officeart/2005/8/layout/orgChart1"/>
    <dgm:cxn modelId="{C0A1EEBD-4B60-4011-BC91-6DF3EED4259D}" type="presParOf" srcId="{8C8D2A73-5CC8-47A6-B7CD-0CBFDB19A912}" destId="{1E2CCAB8-0D80-4591-A22A-4A0B435591FE}" srcOrd="1" destOrd="0" presId="urn:microsoft.com/office/officeart/2005/8/layout/orgChart1"/>
    <dgm:cxn modelId="{4B299DDB-783A-43F7-8A5B-439409E7D936}" type="presParOf" srcId="{1E2CCAB8-0D80-4591-A22A-4A0B435591FE}" destId="{A6EBE0C3-4DF7-4DD0-8685-1AED40E44B02}" srcOrd="0" destOrd="0" presId="urn:microsoft.com/office/officeart/2005/8/layout/orgChart1"/>
    <dgm:cxn modelId="{928407B0-D07F-4454-B7E3-549613E4C2B8}" type="presParOf" srcId="{A6EBE0C3-4DF7-4DD0-8685-1AED40E44B02}" destId="{63D40CA1-B571-4B0A-AB37-85FB40CE96CA}" srcOrd="0" destOrd="0" presId="urn:microsoft.com/office/officeart/2005/8/layout/orgChart1"/>
    <dgm:cxn modelId="{223C3BAC-FEC7-465B-9ABB-28980B18CE55}" type="presParOf" srcId="{A6EBE0C3-4DF7-4DD0-8685-1AED40E44B02}" destId="{69CCBB4B-FF7A-4FC1-AA64-FC346644E731}" srcOrd="1" destOrd="0" presId="urn:microsoft.com/office/officeart/2005/8/layout/orgChart1"/>
    <dgm:cxn modelId="{02D9C5D3-2238-4505-875A-D326B37745F4}" type="presParOf" srcId="{1E2CCAB8-0D80-4591-A22A-4A0B435591FE}" destId="{5EC8C4E5-396C-4DAF-9D59-3C4B2DF7B520}" srcOrd="1" destOrd="0" presId="urn:microsoft.com/office/officeart/2005/8/layout/orgChart1"/>
    <dgm:cxn modelId="{0F324880-9ED7-4052-BA94-B2A2C552DD3B}" type="presParOf" srcId="{1E2CCAB8-0D80-4591-A22A-4A0B435591FE}" destId="{FA8CFA98-128F-4C79-88DB-1175DF100BFF}" srcOrd="2" destOrd="0" presId="urn:microsoft.com/office/officeart/2005/8/layout/orgChart1"/>
    <dgm:cxn modelId="{4EC56ADD-6FBD-4392-B358-E4BEB9EBC38A}" type="presParOf" srcId="{0F41C0BB-BF33-4B4C-9F32-A44543286DA3}" destId="{699A04FB-5E1C-4D9E-86DF-C9220D2AE092}" srcOrd="2" destOrd="0" presId="urn:microsoft.com/office/officeart/2005/8/layout/orgChart1"/>
    <dgm:cxn modelId="{94DB3CD9-37E7-4436-9854-4605C37DC05F}" type="presParOf" srcId="{F5B4CDCE-289B-46DF-B3B1-0FB98CA8BCD7}" destId="{2C445886-450D-4127-9DF0-89BC6EF092FC}" srcOrd="6" destOrd="0" presId="urn:microsoft.com/office/officeart/2005/8/layout/orgChart1"/>
    <dgm:cxn modelId="{D8B1D6C9-E305-4538-99BA-C875F32273BA}" type="presParOf" srcId="{F5B4CDCE-289B-46DF-B3B1-0FB98CA8BCD7}" destId="{0AC72504-354E-4C45-8C35-8DE4D647AB28}" srcOrd="7" destOrd="0" presId="urn:microsoft.com/office/officeart/2005/8/layout/orgChart1"/>
    <dgm:cxn modelId="{54C9A985-4BD7-47EF-A4C7-7E938087BBBA}" type="presParOf" srcId="{0AC72504-354E-4C45-8C35-8DE4D647AB28}" destId="{7AC1D533-5A1B-42B4-9599-7ED5B389C9D0}" srcOrd="0" destOrd="0" presId="urn:microsoft.com/office/officeart/2005/8/layout/orgChart1"/>
    <dgm:cxn modelId="{6021DF47-3E1D-4ECD-9FA4-003389140E54}" type="presParOf" srcId="{7AC1D533-5A1B-42B4-9599-7ED5B389C9D0}" destId="{A28099CE-6D18-4521-8BD6-2C0948192568}" srcOrd="0" destOrd="0" presId="urn:microsoft.com/office/officeart/2005/8/layout/orgChart1"/>
    <dgm:cxn modelId="{B8FFF993-8D9D-4CAC-BCED-CD0C5A1A4D33}" type="presParOf" srcId="{7AC1D533-5A1B-42B4-9599-7ED5B389C9D0}" destId="{E0290105-1B6F-42BA-80B4-863E9F7F0C9A}" srcOrd="1" destOrd="0" presId="urn:microsoft.com/office/officeart/2005/8/layout/orgChart1"/>
    <dgm:cxn modelId="{7F9DFABD-2961-4153-AE43-A0AD98C751AD}" type="presParOf" srcId="{0AC72504-354E-4C45-8C35-8DE4D647AB28}" destId="{F8680878-8B2F-4691-AB88-8ABF896AE745}" srcOrd="1" destOrd="0" presId="urn:microsoft.com/office/officeart/2005/8/layout/orgChart1"/>
    <dgm:cxn modelId="{03F42506-19C7-4E8D-BDFC-AE8A9745D826}" type="presParOf" srcId="{F8680878-8B2F-4691-AB88-8ABF896AE745}" destId="{303218FF-5B0F-4D33-A542-975187C7DD8C}" srcOrd="0" destOrd="0" presId="urn:microsoft.com/office/officeart/2005/8/layout/orgChart1"/>
    <dgm:cxn modelId="{DD14FDFE-798F-456C-92DE-161E742BC475}" type="presParOf" srcId="{F8680878-8B2F-4691-AB88-8ABF896AE745}" destId="{274B6B5F-C815-463E-A71F-650ABEA02C3A}" srcOrd="1" destOrd="0" presId="urn:microsoft.com/office/officeart/2005/8/layout/orgChart1"/>
    <dgm:cxn modelId="{5DF5C664-9C9D-4FA5-9BBE-CAB72ABCA2C6}" type="presParOf" srcId="{274B6B5F-C815-463E-A71F-650ABEA02C3A}" destId="{C70EF93F-9A31-4343-9DBB-5637FBBFE483}" srcOrd="0" destOrd="0" presId="urn:microsoft.com/office/officeart/2005/8/layout/orgChart1"/>
    <dgm:cxn modelId="{D2769FC5-C6CF-4A3E-9E91-CDD92BB88AF1}" type="presParOf" srcId="{C70EF93F-9A31-4343-9DBB-5637FBBFE483}" destId="{E5E7E9F5-8000-4072-A601-98230DD06C24}" srcOrd="0" destOrd="0" presId="urn:microsoft.com/office/officeart/2005/8/layout/orgChart1"/>
    <dgm:cxn modelId="{B1A4474D-57C1-420D-8485-3C05F966D017}" type="presParOf" srcId="{C70EF93F-9A31-4343-9DBB-5637FBBFE483}" destId="{5C2EB2B8-8818-468D-B400-0D7C5FF479B0}" srcOrd="1" destOrd="0" presId="urn:microsoft.com/office/officeart/2005/8/layout/orgChart1"/>
    <dgm:cxn modelId="{72EEB7ED-0424-4798-8696-498839613874}" type="presParOf" srcId="{274B6B5F-C815-463E-A71F-650ABEA02C3A}" destId="{716DC396-1835-43ED-8936-F8F01A67F448}" srcOrd="1" destOrd="0" presId="urn:microsoft.com/office/officeart/2005/8/layout/orgChart1"/>
    <dgm:cxn modelId="{E7910CA2-FDAA-4415-BAD3-CE2FABB72E5B}" type="presParOf" srcId="{274B6B5F-C815-463E-A71F-650ABEA02C3A}" destId="{B3A55AAD-142D-4A58-8DCF-93F49A623D77}" srcOrd="2" destOrd="0" presId="urn:microsoft.com/office/officeart/2005/8/layout/orgChart1"/>
    <dgm:cxn modelId="{1FF7B0F9-0607-466A-BF80-859EE340C3D4}" type="presParOf" srcId="{0AC72504-354E-4C45-8C35-8DE4D647AB28}" destId="{BC70E0D5-9E34-49E4-AA29-F379B5CEFAA8}" srcOrd="2" destOrd="0" presId="urn:microsoft.com/office/officeart/2005/8/layout/orgChart1"/>
    <dgm:cxn modelId="{4D3DB5BE-D4F0-42C9-A9F3-5D7F2060DF94}" type="presParOf" srcId="{D4781556-4D6E-4C51-8597-D5BBDEA5B4F3}" destId="{101F4530-2484-4F1E-8398-5B9A2EAB4F41}" srcOrd="2" destOrd="0" presId="urn:microsoft.com/office/officeart/2005/8/layout/orgChart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B9FB26C-49FB-44D4-965C-1296F08584E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FAECAB6-B389-4A3A-B895-FA4328CE8C39}">
      <dgm:prSet phldrT="[Text]" custT="1"/>
      <dgm:spPr>
        <a:solidFill>
          <a:srgbClr val="FFC000"/>
        </a:solidFill>
      </dgm:spPr>
      <dgm:t>
        <a:bodyPr/>
        <a:lstStyle/>
        <a:p>
          <a:r>
            <a:rPr lang="en-US" sz="2000" dirty="0"/>
            <a:t>HOSPITALIST*</a:t>
          </a:r>
        </a:p>
      </dgm:t>
    </dgm:pt>
    <dgm:pt modelId="{CDC1ABB5-27A4-4704-A3CF-1B45C5A25EB6}" type="parTrans" cxnId="{28098C38-8242-4105-8CA1-51ED157E7716}">
      <dgm:prSet/>
      <dgm:spPr/>
      <dgm:t>
        <a:bodyPr/>
        <a:lstStyle/>
        <a:p>
          <a:endParaRPr lang="en-US"/>
        </a:p>
      </dgm:t>
    </dgm:pt>
    <dgm:pt modelId="{40632687-5DA2-4740-9DD6-0684A008EBDB}" type="sibTrans" cxnId="{28098C38-8242-4105-8CA1-51ED157E7716}">
      <dgm:prSet/>
      <dgm:spPr/>
      <dgm:t>
        <a:bodyPr/>
        <a:lstStyle/>
        <a:p>
          <a:endParaRPr lang="en-US"/>
        </a:p>
      </dgm:t>
    </dgm:pt>
    <dgm:pt modelId="{63EF00F4-8D13-4D57-93C0-20DCEDA6E05B}" type="pres">
      <dgm:prSet presAssocID="{CB9FB26C-49FB-44D4-965C-1296F08584EA}" presName="hierChild1" presStyleCnt="0">
        <dgm:presLayoutVars>
          <dgm:orgChart val="1"/>
          <dgm:chPref val="1"/>
          <dgm:dir/>
          <dgm:animOne val="branch"/>
          <dgm:animLvl val="lvl"/>
          <dgm:resizeHandles/>
        </dgm:presLayoutVars>
      </dgm:prSet>
      <dgm:spPr/>
    </dgm:pt>
    <dgm:pt modelId="{76E69EE7-6EB3-45B3-AB38-9C39502356A3}" type="pres">
      <dgm:prSet presAssocID="{1FAECAB6-B389-4A3A-B895-FA4328CE8C39}" presName="hierRoot1" presStyleCnt="0">
        <dgm:presLayoutVars>
          <dgm:hierBranch val="init"/>
        </dgm:presLayoutVars>
      </dgm:prSet>
      <dgm:spPr/>
    </dgm:pt>
    <dgm:pt modelId="{B52BFF2F-EB89-4A75-9FF3-F7C3BB07D276}" type="pres">
      <dgm:prSet presAssocID="{1FAECAB6-B389-4A3A-B895-FA4328CE8C39}" presName="rootComposite1" presStyleCnt="0"/>
      <dgm:spPr/>
    </dgm:pt>
    <dgm:pt modelId="{CEC28B2C-30EF-49C6-B641-F514EA67D901}" type="pres">
      <dgm:prSet presAssocID="{1FAECAB6-B389-4A3A-B895-FA4328CE8C39}" presName="rootText1" presStyleLbl="node0" presStyleIdx="0" presStyleCnt="1">
        <dgm:presLayoutVars>
          <dgm:chPref val="3"/>
        </dgm:presLayoutVars>
      </dgm:prSet>
      <dgm:spPr/>
    </dgm:pt>
    <dgm:pt modelId="{18468ED4-FD8C-41DF-830C-A4A56A3C52B3}" type="pres">
      <dgm:prSet presAssocID="{1FAECAB6-B389-4A3A-B895-FA4328CE8C39}" presName="rootConnector1" presStyleLbl="node1" presStyleIdx="0" presStyleCnt="0"/>
      <dgm:spPr/>
    </dgm:pt>
    <dgm:pt modelId="{BE6FDB91-77B6-4542-AC8B-A3D524511303}" type="pres">
      <dgm:prSet presAssocID="{1FAECAB6-B389-4A3A-B895-FA4328CE8C39}" presName="hierChild2" presStyleCnt="0"/>
      <dgm:spPr/>
    </dgm:pt>
    <dgm:pt modelId="{5807D6FA-43FE-4208-84F2-0AF8AEED5B34}" type="pres">
      <dgm:prSet presAssocID="{1FAECAB6-B389-4A3A-B895-FA4328CE8C39}" presName="hierChild3" presStyleCnt="0"/>
      <dgm:spPr/>
    </dgm:pt>
  </dgm:ptLst>
  <dgm:cxnLst>
    <dgm:cxn modelId="{61319824-4ADD-4098-B3DD-32D5F7009500}" type="presOf" srcId="{1FAECAB6-B389-4A3A-B895-FA4328CE8C39}" destId="{CEC28B2C-30EF-49C6-B641-F514EA67D901}" srcOrd="0" destOrd="0" presId="urn:microsoft.com/office/officeart/2005/8/layout/orgChart1"/>
    <dgm:cxn modelId="{28098C38-8242-4105-8CA1-51ED157E7716}" srcId="{CB9FB26C-49FB-44D4-965C-1296F08584EA}" destId="{1FAECAB6-B389-4A3A-B895-FA4328CE8C39}" srcOrd="0" destOrd="0" parTransId="{CDC1ABB5-27A4-4704-A3CF-1B45C5A25EB6}" sibTransId="{40632687-5DA2-4740-9DD6-0684A008EBDB}"/>
    <dgm:cxn modelId="{B7302F6D-FFF1-4E97-ABA1-40CB859DC46E}" type="presOf" srcId="{1FAECAB6-B389-4A3A-B895-FA4328CE8C39}" destId="{18468ED4-FD8C-41DF-830C-A4A56A3C52B3}" srcOrd="1" destOrd="0" presId="urn:microsoft.com/office/officeart/2005/8/layout/orgChart1"/>
    <dgm:cxn modelId="{A75FD1AD-0B08-4361-888C-7E4CB9839F47}" type="presOf" srcId="{CB9FB26C-49FB-44D4-965C-1296F08584EA}" destId="{63EF00F4-8D13-4D57-93C0-20DCEDA6E05B}" srcOrd="0" destOrd="0" presId="urn:microsoft.com/office/officeart/2005/8/layout/orgChart1"/>
    <dgm:cxn modelId="{2BCEA983-B275-4485-B9FB-55E3E50DD3B0}" type="presParOf" srcId="{63EF00F4-8D13-4D57-93C0-20DCEDA6E05B}" destId="{76E69EE7-6EB3-45B3-AB38-9C39502356A3}" srcOrd="0" destOrd="0" presId="urn:microsoft.com/office/officeart/2005/8/layout/orgChart1"/>
    <dgm:cxn modelId="{B3A5DFF3-3323-4C86-9674-15B43F719143}" type="presParOf" srcId="{76E69EE7-6EB3-45B3-AB38-9C39502356A3}" destId="{B52BFF2F-EB89-4A75-9FF3-F7C3BB07D276}" srcOrd="0" destOrd="0" presId="urn:microsoft.com/office/officeart/2005/8/layout/orgChart1"/>
    <dgm:cxn modelId="{19CDF0C7-AA1F-40A1-BAA5-8001C74B6F4A}" type="presParOf" srcId="{B52BFF2F-EB89-4A75-9FF3-F7C3BB07D276}" destId="{CEC28B2C-30EF-49C6-B641-F514EA67D901}" srcOrd="0" destOrd="0" presId="urn:microsoft.com/office/officeart/2005/8/layout/orgChart1"/>
    <dgm:cxn modelId="{424A3CA2-0EAB-4AE1-8397-CC255B870CE5}" type="presParOf" srcId="{B52BFF2F-EB89-4A75-9FF3-F7C3BB07D276}" destId="{18468ED4-FD8C-41DF-830C-A4A56A3C52B3}" srcOrd="1" destOrd="0" presId="urn:microsoft.com/office/officeart/2005/8/layout/orgChart1"/>
    <dgm:cxn modelId="{1FE51220-3C8F-4963-9851-86805DEA08CC}" type="presParOf" srcId="{76E69EE7-6EB3-45B3-AB38-9C39502356A3}" destId="{BE6FDB91-77B6-4542-AC8B-A3D524511303}" srcOrd="1" destOrd="0" presId="urn:microsoft.com/office/officeart/2005/8/layout/orgChart1"/>
    <dgm:cxn modelId="{28BF5EF5-AFF5-4F0A-818E-7234D128D66C}" type="presParOf" srcId="{76E69EE7-6EB3-45B3-AB38-9C39502356A3}" destId="{5807D6FA-43FE-4208-84F2-0AF8AEED5B3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398BCC7-1DCF-442B-8F13-7335D5FF1D13}" type="doc">
      <dgm:prSet loTypeId="urn:microsoft.com/office/officeart/2018/5/layout/IconLeaf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5FFE959D-C547-4A9C-B336-8A3501122B5F}">
      <dgm:prSet/>
      <dgm:spPr/>
      <dgm:t>
        <a:bodyPr/>
        <a:lstStyle/>
        <a:p>
          <a:pPr>
            <a:defRPr cap="all"/>
          </a:pPr>
          <a:r>
            <a:rPr lang="en-US" dirty="0"/>
            <a:t>Didactics</a:t>
          </a:r>
        </a:p>
      </dgm:t>
    </dgm:pt>
    <dgm:pt modelId="{433E5E77-EAB9-43DA-8510-A2446C473C32}" type="parTrans" cxnId="{544B7F23-6B95-4E53-9805-2203BA4A3FC1}">
      <dgm:prSet/>
      <dgm:spPr/>
      <dgm:t>
        <a:bodyPr/>
        <a:lstStyle/>
        <a:p>
          <a:endParaRPr lang="en-US"/>
        </a:p>
      </dgm:t>
    </dgm:pt>
    <dgm:pt modelId="{222E2E21-CADA-4526-BB05-DE61CF579FF8}" type="sibTrans" cxnId="{544B7F23-6B95-4E53-9805-2203BA4A3FC1}">
      <dgm:prSet/>
      <dgm:spPr/>
      <dgm:t>
        <a:bodyPr/>
        <a:lstStyle/>
        <a:p>
          <a:endParaRPr lang="en-US"/>
        </a:p>
      </dgm:t>
    </dgm:pt>
    <dgm:pt modelId="{F622FD8E-7224-4BBB-BD6D-B3BAEDFC99F1}">
      <dgm:prSet/>
      <dgm:spPr/>
      <dgm:t>
        <a:bodyPr/>
        <a:lstStyle/>
        <a:p>
          <a:pPr>
            <a:defRPr cap="all"/>
          </a:pPr>
          <a:r>
            <a:rPr lang="en-US"/>
            <a:t>Experiential</a:t>
          </a:r>
        </a:p>
      </dgm:t>
    </dgm:pt>
    <dgm:pt modelId="{66AB6957-B424-4933-9252-1193E0E0CD73}" type="parTrans" cxnId="{A9490F1C-BFC1-4349-88B9-87D2C4A4C8F6}">
      <dgm:prSet/>
      <dgm:spPr/>
      <dgm:t>
        <a:bodyPr/>
        <a:lstStyle/>
        <a:p>
          <a:endParaRPr lang="en-US"/>
        </a:p>
      </dgm:t>
    </dgm:pt>
    <dgm:pt modelId="{8815C408-D0B7-4B63-867E-D6C2D61176D0}" type="sibTrans" cxnId="{A9490F1C-BFC1-4349-88B9-87D2C4A4C8F6}">
      <dgm:prSet/>
      <dgm:spPr/>
      <dgm:t>
        <a:bodyPr/>
        <a:lstStyle/>
        <a:p>
          <a:endParaRPr lang="en-US"/>
        </a:p>
      </dgm:t>
    </dgm:pt>
    <dgm:pt modelId="{399ACF12-C433-44A6-9DAA-BD65B172C430}" type="pres">
      <dgm:prSet presAssocID="{0398BCC7-1DCF-442B-8F13-7335D5FF1D13}" presName="root" presStyleCnt="0">
        <dgm:presLayoutVars>
          <dgm:dir/>
          <dgm:resizeHandles val="exact"/>
        </dgm:presLayoutVars>
      </dgm:prSet>
      <dgm:spPr/>
    </dgm:pt>
    <dgm:pt modelId="{E9677A83-C8FA-407F-8829-1F98B042B4DA}" type="pres">
      <dgm:prSet presAssocID="{5FFE959D-C547-4A9C-B336-8A3501122B5F}" presName="compNode" presStyleCnt="0"/>
      <dgm:spPr/>
    </dgm:pt>
    <dgm:pt modelId="{B6936577-244C-4BA7-BE4B-5F695B858D44}" type="pres">
      <dgm:prSet presAssocID="{5FFE959D-C547-4A9C-B336-8A3501122B5F}" presName="iconBgRect" presStyleLbl="bgShp" presStyleIdx="0" presStyleCnt="2"/>
      <dgm:spPr>
        <a:prstGeom prst="round2DiagRect">
          <a:avLst>
            <a:gd name="adj1" fmla="val 29727"/>
            <a:gd name="adj2" fmla="val 0"/>
          </a:avLst>
        </a:prstGeom>
      </dgm:spPr>
    </dgm:pt>
    <dgm:pt modelId="{90640134-11EC-40F2-B32A-9A998265F8AD}" type="pres">
      <dgm:prSet presAssocID="{5FFE959D-C547-4A9C-B336-8A3501122B5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Book"/>
        </a:ext>
      </dgm:extLst>
    </dgm:pt>
    <dgm:pt modelId="{4782C2F4-3ED2-4C33-8D5C-49804B03338B}" type="pres">
      <dgm:prSet presAssocID="{5FFE959D-C547-4A9C-B336-8A3501122B5F}" presName="spaceRect" presStyleCnt="0"/>
      <dgm:spPr/>
    </dgm:pt>
    <dgm:pt modelId="{5614894D-85BE-4AEB-BB7D-A3A6E33C6B39}" type="pres">
      <dgm:prSet presAssocID="{5FFE959D-C547-4A9C-B336-8A3501122B5F}" presName="textRect" presStyleLbl="revTx" presStyleIdx="0" presStyleCnt="2">
        <dgm:presLayoutVars>
          <dgm:chMax val="1"/>
          <dgm:chPref val="1"/>
        </dgm:presLayoutVars>
      </dgm:prSet>
      <dgm:spPr/>
    </dgm:pt>
    <dgm:pt modelId="{56B1A995-3A00-4CA4-B7B4-8714C2A34490}" type="pres">
      <dgm:prSet presAssocID="{222E2E21-CADA-4526-BB05-DE61CF579FF8}" presName="sibTrans" presStyleCnt="0"/>
      <dgm:spPr/>
    </dgm:pt>
    <dgm:pt modelId="{D8AAD33B-705A-4562-926B-673116DF58BE}" type="pres">
      <dgm:prSet presAssocID="{F622FD8E-7224-4BBB-BD6D-B3BAEDFC99F1}" presName="compNode" presStyleCnt="0"/>
      <dgm:spPr/>
    </dgm:pt>
    <dgm:pt modelId="{4A19DD79-0F25-4186-B747-E2ACF87A0FCA}" type="pres">
      <dgm:prSet presAssocID="{F622FD8E-7224-4BBB-BD6D-B3BAEDFC99F1}" presName="iconBgRect" presStyleLbl="bgShp" presStyleIdx="1" presStyleCnt="2"/>
      <dgm:spPr>
        <a:prstGeom prst="round2DiagRect">
          <a:avLst>
            <a:gd name="adj1" fmla="val 29727"/>
            <a:gd name="adj2" fmla="val 0"/>
          </a:avLst>
        </a:prstGeom>
      </dgm:spPr>
    </dgm:pt>
    <dgm:pt modelId="{A977E56C-62CB-4B08-AFDC-785B39749AEE}" type="pres">
      <dgm:prSet presAssocID="{F622FD8E-7224-4BBB-BD6D-B3BAEDFC99F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spiration2"/>
        </a:ext>
      </dgm:extLst>
    </dgm:pt>
    <dgm:pt modelId="{E0DC3DEA-B71D-488A-BE51-61E2762C4407}" type="pres">
      <dgm:prSet presAssocID="{F622FD8E-7224-4BBB-BD6D-B3BAEDFC99F1}" presName="spaceRect" presStyleCnt="0"/>
      <dgm:spPr/>
    </dgm:pt>
    <dgm:pt modelId="{D2869571-0BFE-4D28-9BAF-81CF66220881}" type="pres">
      <dgm:prSet presAssocID="{F622FD8E-7224-4BBB-BD6D-B3BAEDFC99F1}" presName="textRect" presStyleLbl="revTx" presStyleIdx="1" presStyleCnt="2">
        <dgm:presLayoutVars>
          <dgm:chMax val="1"/>
          <dgm:chPref val="1"/>
        </dgm:presLayoutVars>
      </dgm:prSet>
      <dgm:spPr/>
    </dgm:pt>
  </dgm:ptLst>
  <dgm:cxnLst>
    <dgm:cxn modelId="{A9490F1C-BFC1-4349-88B9-87D2C4A4C8F6}" srcId="{0398BCC7-1DCF-442B-8F13-7335D5FF1D13}" destId="{F622FD8E-7224-4BBB-BD6D-B3BAEDFC99F1}" srcOrd="1" destOrd="0" parTransId="{66AB6957-B424-4933-9252-1193E0E0CD73}" sibTransId="{8815C408-D0B7-4B63-867E-D6C2D61176D0}"/>
    <dgm:cxn modelId="{544B7F23-6B95-4E53-9805-2203BA4A3FC1}" srcId="{0398BCC7-1DCF-442B-8F13-7335D5FF1D13}" destId="{5FFE959D-C547-4A9C-B336-8A3501122B5F}" srcOrd="0" destOrd="0" parTransId="{433E5E77-EAB9-43DA-8510-A2446C473C32}" sibTransId="{222E2E21-CADA-4526-BB05-DE61CF579FF8}"/>
    <dgm:cxn modelId="{6C928651-DBE4-43B1-9D2A-364862D8E8DE}" type="presOf" srcId="{F622FD8E-7224-4BBB-BD6D-B3BAEDFC99F1}" destId="{D2869571-0BFE-4D28-9BAF-81CF66220881}" srcOrd="0" destOrd="0" presId="urn:microsoft.com/office/officeart/2018/5/layout/IconLeafLabelList"/>
    <dgm:cxn modelId="{F8B27859-8B3C-41DC-A3B3-9623D877ED6F}" type="presOf" srcId="{5FFE959D-C547-4A9C-B336-8A3501122B5F}" destId="{5614894D-85BE-4AEB-BB7D-A3A6E33C6B39}" srcOrd="0" destOrd="0" presId="urn:microsoft.com/office/officeart/2018/5/layout/IconLeafLabelList"/>
    <dgm:cxn modelId="{45A5E083-C169-4F46-975A-8A39D1D852EF}" type="presOf" srcId="{0398BCC7-1DCF-442B-8F13-7335D5FF1D13}" destId="{399ACF12-C433-44A6-9DAA-BD65B172C430}" srcOrd="0" destOrd="0" presId="urn:microsoft.com/office/officeart/2018/5/layout/IconLeafLabelList"/>
    <dgm:cxn modelId="{D531DA61-4A03-49FC-9B39-F38516068EAE}" type="presParOf" srcId="{399ACF12-C433-44A6-9DAA-BD65B172C430}" destId="{E9677A83-C8FA-407F-8829-1F98B042B4DA}" srcOrd="0" destOrd="0" presId="urn:microsoft.com/office/officeart/2018/5/layout/IconLeafLabelList"/>
    <dgm:cxn modelId="{67D5DECE-FFBB-48C3-BA49-26ECA0234AD5}" type="presParOf" srcId="{E9677A83-C8FA-407F-8829-1F98B042B4DA}" destId="{B6936577-244C-4BA7-BE4B-5F695B858D44}" srcOrd="0" destOrd="0" presId="urn:microsoft.com/office/officeart/2018/5/layout/IconLeafLabelList"/>
    <dgm:cxn modelId="{CFB3E334-9A68-4B9F-A742-72E12FD06D6E}" type="presParOf" srcId="{E9677A83-C8FA-407F-8829-1F98B042B4DA}" destId="{90640134-11EC-40F2-B32A-9A998265F8AD}" srcOrd="1" destOrd="0" presId="urn:microsoft.com/office/officeart/2018/5/layout/IconLeafLabelList"/>
    <dgm:cxn modelId="{54BB3B42-A708-4A90-8E49-B931FB666248}" type="presParOf" srcId="{E9677A83-C8FA-407F-8829-1F98B042B4DA}" destId="{4782C2F4-3ED2-4C33-8D5C-49804B03338B}" srcOrd="2" destOrd="0" presId="urn:microsoft.com/office/officeart/2018/5/layout/IconLeafLabelList"/>
    <dgm:cxn modelId="{6B84CC7C-9916-4282-94BC-3CF8F0EDB5A7}" type="presParOf" srcId="{E9677A83-C8FA-407F-8829-1F98B042B4DA}" destId="{5614894D-85BE-4AEB-BB7D-A3A6E33C6B39}" srcOrd="3" destOrd="0" presId="urn:microsoft.com/office/officeart/2018/5/layout/IconLeafLabelList"/>
    <dgm:cxn modelId="{0FFC5BD1-9203-43A5-BF12-510DF7943ADB}" type="presParOf" srcId="{399ACF12-C433-44A6-9DAA-BD65B172C430}" destId="{56B1A995-3A00-4CA4-B7B4-8714C2A34490}" srcOrd="1" destOrd="0" presId="urn:microsoft.com/office/officeart/2018/5/layout/IconLeafLabelList"/>
    <dgm:cxn modelId="{1CB5C7A1-33D4-4A7B-B82B-C0C1CA235A2A}" type="presParOf" srcId="{399ACF12-C433-44A6-9DAA-BD65B172C430}" destId="{D8AAD33B-705A-4562-926B-673116DF58BE}" srcOrd="2" destOrd="0" presId="urn:microsoft.com/office/officeart/2018/5/layout/IconLeafLabelList"/>
    <dgm:cxn modelId="{3400DE4F-60FD-43BB-A90C-754D6925E130}" type="presParOf" srcId="{D8AAD33B-705A-4562-926B-673116DF58BE}" destId="{4A19DD79-0F25-4186-B747-E2ACF87A0FCA}" srcOrd="0" destOrd="0" presId="urn:microsoft.com/office/officeart/2018/5/layout/IconLeafLabelList"/>
    <dgm:cxn modelId="{5BEF1B65-C0D7-4250-8510-D7024BF2E169}" type="presParOf" srcId="{D8AAD33B-705A-4562-926B-673116DF58BE}" destId="{A977E56C-62CB-4B08-AFDC-785B39749AEE}" srcOrd="1" destOrd="0" presId="urn:microsoft.com/office/officeart/2018/5/layout/IconLeafLabelList"/>
    <dgm:cxn modelId="{B1E37CCD-B303-4FC0-BBC3-10D59ADFDC96}" type="presParOf" srcId="{D8AAD33B-705A-4562-926B-673116DF58BE}" destId="{E0DC3DEA-B71D-488A-BE51-61E2762C4407}" srcOrd="2" destOrd="0" presId="urn:microsoft.com/office/officeart/2018/5/layout/IconLeafLabelList"/>
    <dgm:cxn modelId="{A9A10698-1A4C-455C-8E35-AA5456F9698A}" type="presParOf" srcId="{D8AAD33B-705A-4562-926B-673116DF58BE}" destId="{D2869571-0BFE-4D28-9BAF-81CF66220881}"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0E35EA-3DA8-478E-BCAE-9FB475C43D3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06D68C5-D212-4273-8E59-D18AC84DF295}">
      <dgm:prSet phldrT="[Text]"/>
      <dgm:spPr>
        <a:solidFill>
          <a:schemeClr val="accent2"/>
        </a:solidFill>
      </dgm:spPr>
      <dgm:t>
        <a:bodyPr/>
        <a:lstStyle/>
        <a:p>
          <a:r>
            <a:rPr lang="en-US" dirty="0"/>
            <a:t>Anesthesiologist with senior resident</a:t>
          </a:r>
        </a:p>
      </dgm:t>
    </dgm:pt>
    <dgm:pt modelId="{38913572-7162-49E0-8D19-BD3BBD55858B}" type="parTrans" cxnId="{80C7D203-6511-4C2B-95C3-7DA03DA1DE56}">
      <dgm:prSet/>
      <dgm:spPr/>
      <dgm:t>
        <a:bodyPr/>
        <a:lstStyle/>
        <a:p>
          <a:endParaRPr lang="en-US"/>
        </a:p>
      </dgm:t>
    </dgm:pt>
    <dgm:pt modelId="{A6263F78-6ACD-4878-9CB9-A934686949F7}" type="sibTrans" cxnId="{80C7D203-6511-4C2B-95C3-7DA03DA1DE56}">
      <dgm:prSet/>
      <dgm:spPr/>
      <dgm:t>
        <a:bodyPr/>
        <a:lstStyle/>
        <a:p>
          <a:endParaRPr lang="en-US"/>
        </a:p>
      </dgm:t>
    </dgm:pt>
    <dgm:pt modelId="{C871E523-B8A4-4DE8-8DBE-D80CB29DEE39}">
      <dgm:prSet phldrT="[Text]"/>
      <dgm:spPr/>
      <dgm:t>
        <a:bodyPr/>
        <a:lstStyle/>
        <a:p>
          <a:r>
            <a:rPr lang="en-US" dirty="0"/>
            <a:t>20 Patients</a:t>
          </a:r>
        </a:p>
      </dgm:t>
    </dgm:pt>
    <dgm:pt modelId="{CCC5B199-E3AA-4008-8029-204CCE801419}" type="parTrans" cxnId="{F0896F1E-9BDE-4035-9F08-E39ACA8551BA}">
      <dgm:prSet/>
      <dgm:spPr/>
      <dgm:t>
        <a:bodyPr/>
        <a:lstStyle/>
        <a:p>
          <a:endParaRPr lang="en-US"/>
        </a:p>
      </dgm:t>
    </dgm:pt>
    <dgm:pt modelId="{036979D2-1B79-46E0-A022-3BECE9C06754}" type="sibTrans" cxnId="{F0896F1E-9BDE-4035-9F08-E39ACA8551BA}">
      <dgm:prSet/>
      <dgm:spPr/>
      <dgm:t>
        <a:bodyPr/>
        <a:lstStyle/>
        <a:p>
          <a:endParaRPr lang="en-US"/>
        </a:p>
      </dgm:t>
    </dgm:pt>
    <dgm:pt modelId="{8C5360C0-2359-413C-98D8-447FD0AD979F}" type="pres">
      <dgm:prSet presAssocID="{5A0E35EA-3DA8-478E-BCAE-9FB475C43D32}" presName="hierChild1" presStyleCnt="0">
        <dgm:presLayoutVars>
          <dgm:orgChart val="1"/>
          <dgm:chPref val="1"/>
          <dgm:dir/>
          <dgm:animOne val="branch"/>
          <dgm:animLvl val="lvl"/>
          <dgm:resizeHandles/>
        </dgm:presLayoutVars>
      </dgm:prSet>
      <dgm:spPr/>
    </dgm:pt>
    <dgm:pt modelId="{88ECBAE5-9C53-448A-94E6-1FD201BCDD9A}" type="pres">
      <dgm:prSet presAssocID="{506D68C5-D212-4273-8E59-D18AC84DF295}" presName="hierRoot1" presStyleCnt="0">
        <dgm:presLayoutVars>
          <dgm:hierBranch val="init"/>
        </dgm:presLayoutVars>
      </dgm:prSet>
      <dgm:spPr/>
    </dgm:pt>
    <dgm:pt modelId="{A9776389-7635-4D9D-BB68-E329712456A3}" type="pres">
      <dgm:prSet presAssocID="{506D68C5-D212-4273-8E59-D18AC84DF295}" presName="rootComposite1" presStyleCnt="0"/>
      <dgm:spPr/>
    </dgm:pt>
    <dgm:pt modelId="{A28094A7-71FF-4E87-97D2-72EE882284EB}" type="pres">
      <dgm:prSet presAssocID="{506D68C5-D212-4273-8E59-D18AC84DF295}" presName="rootText1" presStyleLbl="node0" presStyleIdx="0" presStyleCnt="1">
        <dgm:presLayoutVars>
          <dgm:chPref val="3"/>
        </dgm:presLayoutVars>
      </dgm:prSet>
      <dgm:spPr/>
    </dgm:pt>
    <dgm:pt modelId="{39EA744D-6902-42EB-9C34-5F30E626B333}" type="pres">
      <dgm:prSet presAssocID="{506D68C5-D212-4273-8E59-D18AC84DF295}" presName="rootConnector1" presStyleLbl="node1" presStyleIdx="0" presStyleCnt="0"/>
      <dgm:spPr/>
    </dgm:pt>
    <dgm:pt modelId="{3A427859-563B-4E75-BB3F-B2CF837A908A}" type="pres">
      <dgm:prSet presAssocID="{506D68C5-D212-4273-8E59-D18AC84DF295}" presName="hierChild2" presStyleCnt="0"/>
      <dgm:spPr/>
    </dgm:pt>
    <dgm:pt modelId="{F301072B-56E8-4840-8D86-848BFE812136}" type="pres">
      <dgm:prSet presAssocID="{CCC5B199-E3AA-4008-8029-204CCE801419}" presName="Name37" presStyleLbl="parChTrans1D2" presStyleIdx="0" presStyleCnt="1"/>
      <dgm:spPr/>
    </dgm:pt>
    <dgm:pt modelId="{E99FD83F-8821-4140-8051-E030C5DD5665}" type="pres">
      <dgm:prSet presAssocID="{C871E523-B8A4-4DE8-8DBE-D80CB29DEE39}" presName="hierRoot2" presStyleCnt="0">
        <dgm:presLayoutVars>
          <dgm:hierBranch val="init"/>
        </dgm:presLayoutVars>
      </dgm:prSet>
      <dgm:spPr/>
    </dgm:pt>
    <dgm:pt modelId="{792F438E-5570-4263-9E1F-2D5A97BC8DC7}" type="pres">
      <dgm:prSet presAssocID="{C871E523-B8A4-4DE8-8DBE-D80CB29DEE39}" presName="rootComposite" presStyleCnt="0"/>
      <dgm:spPr/>
    </dgm:pt>
    <dgm:pt modelId="{E335232D-1FBE-4BC0-97EF-B56BC949D6D3}" type="pres">
      <dgm:prSet presAssocID="{C871E523-B8A4-4DE8-8DBE-D80CB29DEE39}" presName="rootText" presStyleLbl="node2" presStyleIdx="0" presStyleCnt="1">
        <dgm:presLayoutVars>
          <dgm:chPref val="3"/>
        </dgm:presLayoutVars>
      </dgm:prSet>
      <dgm:spPr/>
    </dgm:pt>
    <dgm:pt modelId="{77CA6392-0483-4C3E-A314-F37D951F29ED}" type="pres">
      <dgm:prSet presAssocID="{C871E523-B8A4-4DE8-8DBE-D80CB29DEE39}" presName="rootConnector" presStyleLbl="node2" presStyleIdx="0" presStyleCnt="1"/>
      <dgm:spPr/>
    </dgm:pt>
    <dgm:pt modelId="{909D95A0-F0B7-4D01-B73A-7E19905D96F3}" type="pres">
      <dgm:prSet presAssocID="{C871E523-B8A4-4DE8-8DBE-D80CB29DEE39}" presName="hierChild4" presStyleCnt="0"/>
      <dgm:spPr/>
    </dgm:pt>
    <dgm:pt modelId="{520BE415-2430-4EEB-9D0E-A3C60A40216F}" type="pres">
      <dgm:prSet presAssocID="{C871E523-B8A4-4DE8-8DBE-D80CB29DEE39}" presName="hierChild5" presStyleCnt="0"/>
      <dgm:spPr/>
    </dgm:pt>
    <dgm:pt modelId="{75C66B54-9146-47D7-99E3-E0474B29102B}" type="pres">
      <dgm:prSet presAssocID="{506D68C5-D212-4273-8E59-D18AC84DF295}" presName="hierChild3" presStyleCnt="0"/>
      <dgm:spPr/>
    </dgm:pt>
  </dgm:ptLst>
  <dgm:cxnLst>
    <dgm:cxn modelId="{80C7D203-6511-4C2B-95C3-7DA03DA1DE56}" srcId="{5A0E35EA-3DA8-478E-BCAE-9FB475C43D32}" destId="{506D68C5-D212-4273-8E59-D18AC84DF295}" srcOrd="0" destOrd="0" parTransId="{38913572-7162-49E0-8D19-BD3BBD55858B}" sibTransId="{A6263F78-6ACD-4878-9CB9-A934686949F7}"/>
    <dgm:cxn modelId="{F0896F1E-9BDE-4035-9F08-E39ACA8551BA}" srcId="{506D68C5-D212-4273-8E59-D18AC84DF295}" destId="{C871E523-B8A4-4DE8-8DBE-D80CB29DEE39}" srcOrd="0" destOrd="0" parTransId="{CCC5B199-E3AA-4008-8029-204CCE801419}" sibTransId="{036979D2-1B79-46E0-A022-3BECE9C06754}"/>
    <dgm:cxn modelId="{E82EA71E-1934-48CF-837C-826D8C364825}" type="presOf" srcId="{506D68C5-D212-4273-8E59-D18AC84DF295}" destId="{39EA744D-6902-42EB-9C34-5F30E626B333}" srcOrd="1" destOrd="0" presId="urn:microsoft.com/office/officeart/2005/8/layout/orgChart1"/>
    <dgm:cxn modelId="{65368626-895B-4487-974C-A92EBD57894C}" type="presOf" srcId="{CCC5B199-E3AA-4008-8029-204CCE801419}" destId="{F301072B-56E8-4840-8D86-848BFE812136}" srcOrd="0" destOrd="0" presId="urn:microsoft.com/office/officeart/2005/8/layout/orgChart1"/>
    <dgm:cxn modelId="{B42C002B-EF00-447F-A458-F6D8DC36646E}" type="presOf" srcId="{C871E523-B8A4-4DE8-8DBE-D80CB29DEE39}" destId="{E335232D-1FBE-4BC0-97EF-B56BC949D6D3}" srcOrd="0" destOrd="0" presId="urn:microsoft.com/office/officeart/2005/8/layout/orgChart1"/>
    <dgm:cxn modelId="{E4C34BBC-99AD-47E7-89AA-4AB5536E9C9D}" type="presOf" srcId="{506D68C5-D212-4273-8E59-D18AC84DF295}" destId="{A28094A7-71FF-4E87-97D2-72EE882284EB}" srcOrd="0" destOrd="0" presId="urn:microsoft.com/office/officeart/2005/8/layout/orgChart1"/>
    <dgm:cxn modelId="{C32A14CF-B703-4344-B4C5-AC16831C88AC}" type="presOf" srcId="{5A0E35EA-3DA8-478E-BCAE-9FB475C43D32}" destId="{8C5360C0-2359-413C-98D8-447FD0AD979F}" srcOrd="0" destOrd="0" presId="urn:microsoft.com/office/officeart/2005/8/layout/orgChart1"/>
    <dgm:cxn modelId="{E1BB3DED-17B2-4705-B2EA-CD6B350AC3B2}" type="presOf" srcId="{C871E523-B8A4-4DE8-8DBE-D80CB29DEE39}" destId="{77CA6392-0483-4C3E-A314-F37D951F29ED}" srcOrd="1" destOrd="0" presId="urn:microsoft.com/office/officeart/2005/8/layout/orgChart1"/>
    <dgm:cxn modelId="{DE5ACE59-3BB2-4838-B3EA-91B54EA634FE}" type="presParOf" srcId="{8C5360C0-2359-413C-98D8-447FD0AD979F}" destId="{88ECBAE5-9C53-448A-94E6-1FD201BCDD9A}" srcOrd="0" destOrd="0" presId="urn:microsoft.com/office/officeart/2005/8/layout/orgChart1"/>
    <dgm:cxn modelId="{D88986C0-4F5D-4706-AA9A-00C06E6861F2}" type="presParOf" srcId="{88ECBAE5-9C53-448A-94E6-1FD201BCDD9A}" destId="{A9776389-7635-4D9D-BB68-E329712456A3}" srcOrd="0" destOrd="0" presId="urn:microsoft.com/office/officeart/2005/8/layout/orgChart1"/>
    <dgm:cxn modelId="{4D8D44B7-A07F-44B6-94A5-5FA56F14123E}" type="presParOf" srcId="{A9776389-7635-4D9D-BB68-E329712456A3}" destId="{A28094A7-71FF-4E87-97D2-72EE882284EB}" srcOrd="0" destOrd="0" presId="urn:microsoft.com/office/officeart/2005/8/layout/orgChart1"/>
    <dgm:cxn modelId="{87339CD0-74F1-4409-8B96-DF0DD9E47E67}" type="presParOf" srcId="{A9776389-7635-4D9D-BB68-E329712456A3}" destId="{39EA744D-6902-42EB-9C34-5F30E626B333}" srcOrd="1" destOrd="0" presId="urn:microsoft.com/office/officeart/2005/8/layout/orgChart1"/>
    <dgm:cxn modelId="{B035889D-15DC-4186-8FD4-5D165B3B42E2}" type="presParOf" srcId="{88ECBAE5-9C53-448A-94E6-1FD201BCDD9A}" destId="{3A427859-563B-4E75-BB3F-B2CF837A908A}" srcOrd="1" destOrd="0" presId="urn:microsoft.com/office/officeart/2005/8/layout/orgChart1"/>
    <dgm:cxn modelId="{D6C1BB65-8C4E-429B-8110-60BB612E3BDD}" type="presParOf" srcId="{3A427859-563B-4E75-BB3F-B2CF837A908A}" destId="{F301072B-56E8-4840-8D86-848BFE812136}" srcOrd="0" destOrd="0" presId="urn:microsoft.com/office/officeart/2005/8/layout/orgChart1"/>
    <dgm:cxn modelId="{DE475CFD-AC45-49A0-BB24-A191D0F7766F}" type="presParOf" srcId="{3A427859-563B-4E75-BB3F-B2CF837A908A}" destId="{E99FD83F-8821-4140-8051-E030C5DD5665}" srcOrd="1" destOrd="0" presId="urn:microsoft.com/office/officeart/2005/8/layout/orgChart1"/>
    <dgm:cxn modelId="{C6B04A2F-EC98-4528-AEB0-A03E40DE04A0}" type="presParOf" srcId="{E99FD83F-8821-4140-8051-E030C5DD5665}" destId="{792F438E-5570-4263-9E1F-2D5A97BC8DC7}" srcOrd="0" destOrd="0" presId="urn:microsoft.com/office/officeart/2005/8/layout/orgChart1"/>
    <dgm:cxn modelId="{EF6F21B8-83B0-4F80-8A02-31FBA4357C84}" type="presParOf" srcId="{792F438E-5570-4263-9E1F-2D5A97BC8DC7}" destId="{E335232D-1FBE-4BC0-97EF-B56BC949D6D3}" srcOrd="0" destOrd="0" presId="urn:microsoft.com/office/officeart/2005/8/layout/orgChart1"/>
    <dgm:cxn modelId="{F1B5DCB6-330D-45AB-8BA9-5677005E7890}" type="presParOf" srcId="{792F438E-5570-4263-9E1F-2D5A97BC8DC7}" destId="{77CA6392-0483-4C3E-A314-F37D951F29ED}" srcOrd="1" destOrd="0" presId="urn:microsoft.com/office/officeart/2005/8/layout/orgChart1"/>
    <dgm:cxn modelId="{48310D98-178E-426F-A5D1-874CCEFA73DE}" type="presParOf" srcId="{E99FD83F-8821-4140-8051-E030C5DD5665}" destId="{909D95A0-F0B7-4D01-B73A-7E19905D96F3}" srcOrd="1" destOrd="0" presId="urn:microsoft.com/office/officeart/2005/8/layout/orgChart1"/>
    <dgm:cxn modelId="{231D9F10-DE11-474B-B6E6-DFF1C12FEC72}" type="presParOf" srcId="{E99FD83F-8821-4140-8051-E030C5DD5665}" destId="{520BE415-2430-4EEB-9D0E-A3C60A40216F}" srcOrd="2" destOrd="0" presId="urn:microsoft.com/office/officeart/2005/8/layout/orgChart1"/>
    <dgm:cxn modelId="{3CBC09F2-EE0A-4D36-85A3-778E4306EC82}" type="presParOf" srcId="{88ECBAE5-9C53-448A-94E6-1FD201BCDD9A}" destId="{75C66B54-9146-47D7-99E3-E0474B29102B}"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189538-D5B7-49BB-9560-27EBF243082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785D7E5-86E8-4575-9490-E985AFB4ABE6}">
      <dgm:prSet phldrT="[Text]"/>
      <dgm:spPr/>
      <dgm:t>
        <a:bodyPr/>
        <a:lstStyle/>
        <a:p>
          <a:r>
            <a:rPr lang="en-US" dirty="0"/>
            <a:t>ICU Attending </a:t>
          </a:r>
        </a:p>
      </dgm:t>
    </dgm:pt>
    <dgm:pt modelId="{15519ADA-AF59-49F9-A268-0FFC01D79B8A}" type="parTrans" cxnId="{BA374F74-7C1E-4D26-BABF-36DF6D84ACAC}">
      <dgm:prSet/>
      <dgm:spPr/>
      <dgm:t>
        <a:bodyPr/>
        <a:lstStyle/>
        <a:p>
          <a:endParaRPr lang="en-US"/>
        </a:p>
      </dgm:t>
    </dgm:pt>
    <dgm:pt modelId="{B8D9CE12-3561-4262-9C9C-C6FC2E086A5C}" type="sibTrans" cxnId="{BA374F74-7C1E-4D26-BABF-36DF6D84ACAC}">
      <dgm:prSet/>
      <dgm:spPr/>
      <dgm:t>
        <a:bodyPr/>
        <a:lstStyle/>
        <a:p>
          <a:endParaRPr lang="en-US"/>
        </a:p>
      </dgm:t>
    </dgm:pt>
    <dgm:pt modelId="{9D3DF31A-0ACD-4405-84D6-C121CE17E61C}">
      <dgm:prSet phldrT="[Text]"/>
      <dgm:spPr>
        <a:solidFill>
          <a:schemeClr val="accent2"/>
        </a:solidFill>
      </dgm:spPr>
      <dgm:t>
        <a:bodyPr/>
        <a:lstStyle/>
        <a:p>
          <a:r>
            <a:rPr lang="en-US" dirty="0"/>
            <a:t>Non ICU Attending + Senior Resident </a:t>
          </a:r>
        </a:p>
      </dgm:t>
    </dgm:pt>
    <dgm:pt modelId="{586DD760-9F87-46B5-9098-48918EBDCA28}" type="parTrans" cxnId="{8B88B613-19BD-4EEA-BFD1-26C10F2B34A9}">
      <dgm:prSet/>
      <dgm:spPr/>
      <dgm:t>
        <a:bodyPr/>
        <a:lstStyle/>
        <a:p>
          <a:endParaRPr lang="en-US"/>
        </a:p>
      </dgm:t>
    </dgm:pt>
    <dgm:pt modelId="{05A10B8C-F2A3-436E-B49D-8B7F4D686AE6}" type="sibTrans" cxnId="{8B88B613-19BD-4EEA-BFD1-26C10F2B34A9}">
      <dgm:prSet/>
      <dgm:spPr/>
      <dgm:t>
        <a:bodyPr/>
        <a:lstStyle/>
        <a:p>
          <a:endParaRPr lang="en-US"/>
        </a:p>
      </dgm:t>
    </dgm:pt>
    <dgm:pt modelId="{69C108A3-912F-42A0-957D-607EB3B60E08}">
      <dgm:prSet phldrT="[Text]"/>
      <dgm:spPr>
        <a:solidFill>
          <a:schemeClr val="accent2"/>
        </a:solidFill>
      </dgm:spPr>
      <dgm:t>
        <a:bodyPr/>
        <a:lstStyle/>
        <a:p>
          <a:r>
            <a:rPr lang="en-US" dirty="0"/>
            <a:t>Non ICU Attending + Senior Resident </a:t>
          </a:r>
        </a:p>
      </dgm:t>
    </dgm:pt>
    <dgm:pt modelId="{EDB163EE-AF1A-41E9-8261-A68780D539FD}" type="parTrans" cxnId="{2BE6964A-5247-4699-B788-B8F2CAE8F1E1}">
      <dgm:prSet/>
      <dgm:spPr/>
      <dgm:t>
        <a:bodyPr/>
        <a:lstStyle/>
        <a:p>
          <a:endParaRPr lang="en-US"/>
        </a:p>
      </dgm:t>
    </dgm:pt>
    <dgm:pt modelId="{53638FAD-40C8-4AE5-AA10-4A2CF5426EA3}" type="sibTrans" cxnId="{2BE6964A-5247-4699-B788-B8F2CAE8F1E1}">
      <dgm:prSet/>
      <dgm:spPr/>
      <dgm:t>
        <a:bodyPr/>
        <a:lstStyle/>
        <a:p>
          <a:endParaRPr lang="en-US"/>
        </a:p>
      </dgm:t>
    </dgm:pt>
    <dgm:pt modelId="{D2CF48E6-E93D-4A30-A6E1-9E109A097D4B}">
      <dgm:prSet phldrT="[Text]"/>
      <dgm:spPr>
        <a:solidFill>
          <a:schemeClr val="accent2"/>
        </a:solidFill>
      </dgm:spPr>
      <dgm:t>
        <a:bodyPr/>
        <a:lstStyle/>
        <a:p>
          <a:r>
            <a:rPr lang="en-US" dirty="0"/>
            <a:t>Non ICU Attending + Senior Resident </a:t>
          </a:r>
        </a:p>
      </dgm:t>
    </dgm:pt>
    <dgm:pt modelId="{AF0514A1-E2C7-42F2-859E-E6AD72C75446}" type="parTrans" cxnId="{82AF9347-EE2F-414C-8DEF-2D0172E60841}">
      <dgm:prSet/>
      <dgm:spPr/>
      <dgm:t>
        <a:bodyPr/>
        <a:lstStyle/>
        <a:p>
          <a:endParaRPr lang="en-US"/>
        </a:p>
      </dgm:t>
    </dgm:pt>
    <dgm:pt modelId="{799DD360-A9B4-41F9-91E6-48D100ABBF94}" type="sibTrans" cxnId="{82AF9347-EE2F-414C-8DEF-2D0172E60841}">
      <dgm:prSet/>
      <dgm:spPr/>
      <dgm:t>
        <a:bodyPr/>
        <a:lstStyle/>
        <a:p>
          <a:endParaRPr lang="en-US"/>
        </a:p>
      </dgm:t>
    </dgm:pt>
    <dgm:pt modelId="{75E569F2-CCE0-4866-AEBF-CB21E3B8F9C0}">
      <dgm:prSet/>
      <dgm:spPr>
        <a:solidFill>
          <a:schemeClr val="accent2"/>
        </a:solidFill>
      </dgm:spPr>
      <dgm:t>
        <a:bodyPr/>
        <a:lstStyle/>
        <a:p>
          <a:r>
            <a:rPr lang="en-US" dirty="0"/>
            <a:t>Non ICU Attending + Senior Resident </a:t>
          </a:r>
        </a:p>
      </dgm:t>
    </dgm:pt>
    <dgm:pt modelId="{D96268BB-40A0-469F-A162-F821F9CA44D0}" type="parTrans" cxnId="{F22BE426-9D59-4465-BD6C-C6881E746402}">
      <dgm:prSet/>
      <dgm:spPr/>
      <dgm:t>
        <a:bodyPr/>
        <a:lstStyle/>
        <a:p>
          <a:endParaRPr lang="en-US"/>
        </a:p>
      </dgm:t>
    </dgm:pt>
    <dgm:pt modelId="{712C975C-4938-449E-985F-364ADF3B1749}" type="sibTrans" cxnId="{F22BE426-9D59-4465-BD6C-C6881E746402}">
      <dgm:prSet/>
      <dgm:spPr/>
      <dgm:t>
        <a:bodyPr/>
        <a:lstStyle/>
        <a:p>
          <a:endParaRPr lang="en-US"/>
        </a:p>
      </dgm:t>
    </dgm:pt>
    <dgm:pt modelId="{C8B4874A-77B6-47DA-93D2-ADE601770210}">
      <dgm:prSet/>
      <dgm:spPr/>
      <dgm:t>
        <a:bodyPr/>
        <a:lstStyle/>
        <a:p>
          <a:r>
            <a:rPr lang="en-US" dirty="0"/>
            <a:t>10 Patients</a:t>
          </a:r>
        </a:p>
      </dgm:t>
    </dgm:pt>
    <dgm:pt modelId="{02E6633A-7A72-4593-BFFC-54904DCB430A}" type="parTrans" cxnId="{C74147C0-524D-4320-8ED5-17A6D4AA2FEF}">
      <dgm:prSet/>
      <dgm:spPr/>
      <dgm:t>
        <a:bodyPr/>
        <a:lstStyle/>
        <a:p>
          <a:endParaRPr lang="en-US"/>
        </a:p>
      </dgm:t>
    </dgm:pt>
    <dgm:pt modelId="{8A6A60C3-30A5-4663-B368-ED53C2384593}" type="sibTrans" cxnId="{C74147C0-524D-4320-8ED5-17A6D4AA2FEF}">
      <dgm:prSet/>
      <dgm:spPr/>
      <dgm:t>
        <a:bodyPr/>
        <a:lstStyle/>
        <a:p>
          <a:endParaRPr lang="en-US"/>
        </a:p>
      </dgm:t>
    </dgm:pt>
    <dgm:pt modelId="{1D668868-0176-4B70-8C81-A6388D624082}">
      <dgm:prSet/>
      <dgm:spPr/>
      <dgm:t>
        <a:bodyPr/>
        <a:lstStyle/>
        <a:p>
          <a:r>
            <a:rPr lang="en-US" dirty="0"/>
            <a:t>10 Patients</a:t>
          </a:r>
        </a:p>
      </dgm:t>
    </dgm:pt>
    <dgm:pt modelId="{03AB844E-4605-4D0E-9F01-2CAC810789FC}" type="parTrans" cxnId="{14B46121-B2B0-4407-990D-7DC9062B5634}">
      <dgm:prSet/>
      <dgm:spPr/>
      <dgm:t>
        <a:bodyPr/>
        <a:lstStyle/>
        <a:p>
          <a:endParaRPr lang="en-US"/>
        </a:p>
      </dgm:t>
    </dgm:pt>
    <dgm:pt modelId="{A7D332A7-6EEB-47F9-B2EA-5E3D4D48CD57}" type="sibTrans" cxnId="{14B46121-B2B0-4407-990D-7DC9062B5634}">
      <dgm:prSet/>
      <dgm:spPr/>
      <dgm:t>
        <a:bodyPr/>
        <a:lstStyle/>
        <a:p>
          <a:endParaRPr lang="en-US"/>
        </a:p>
      </dgm:t>
    </dgm:pt>
    <dgm:pt modelId="{9E70EBCB-0A0B-47B1-AB6B-8432D96E93F0}">
      <dgm:prSet/>
      <dgm:spPr/>
      <dgm:t>
        <a:bodyPr/>
        <a:lstStyle/>
        <a:p>
          <a:r>
            <a:rPr lang="en-US" dirty="0"/>
            <a:t>10 Patients</a:t>
          </a:r>
        </a:p>
      </dgm:t>
    </dgm:pt>
    <dgm:pt modelId="{26907DB9-4628-4794-AE29-DDCADB7FB0CA}" type="parTrans" cxnId="{1568BAC3-303B-4AA6-BA2E-D3F491F6BED5}">
      <dgm:prSet/>
      <dgm:spPr/>
      <dgm:t>
        <a:bodyPr/>
        <a:lstStyle/>
        <a:p>
          <a:endParaRPr lang="en-US"/>
        </a:p>
      </dgm:t>
    </dgm:pt>
    <dgm:pt modelId="{641E25DA-637D-499F-9AD0-6562B69B0A71}" type="sibTrans" cxnId="{1568BAC3-303B-4AA6-BA2E-D3F491F6BED5}">
      <dgm:prSet/>
      <dgm:spPr/>
      <dgm:t>
        <a:bodyPr/>
        <a:lstStyle/>
        <a:p>
          <a:endParaRPr lang="en-US"/>
        </a:p>
      </dgm:t>
    </dgm:pt>
    <dgm:pt modelId="{A705B259-FC11-4559-ABAD-336157091ECE}">
      <dgm:prSet/>
      <dgm:spPr/>
      <dgm:t>
        <a:bodyPr/>
        <a:lstStyle/>
        <a:p>
          <a:r>
            <a:rPr lang="en-US" dirty="0"/>
            <a:t>10 Patients</a:t>
          </a:r>
        </a:p>
      </dgm:t>
    </dgm:pt>
    <dgm:pt modelId="{7C7662CC-7380-4C01-A8D5-0AD594CD6AF8}" type="parTrans" cxnId="{497C3FBE-50C6-4CEB-AF00-A1E7F221EC6A}">
      <dgm:prSet/>
      <dgm:spPr/>
      <dgm:t>
        <a:bodyPr/>
        <a:lstStyle/>
        <a:p>
          <a:endParaRPr lang="en-US"/>
        </a:p>
      </dgm:t>
    </dgm:pt>
    <dgm:pt modelId="{55E43A87-5980-44BA-B749-88A0C9849D6E}" type="sibTrans" cxnId="{497C3FBE-50C6-4CEB-AF00-A1E7F221EC6A}">
      <dgm:prSet/>
      <dgm:spPr/>
      <dgm:t>
        <a:bodyPr/>
        <a:lstStyle/>
        <a:p>
          <a:endParaRPr lang="en-US"/>
        </a:p>
      </dgm:t>
    </dgm:pt>
    <dgm:pt modelId="{D690DB49-95CC-4111-9C33-F1393485814A}" type="pres">
      <dgm:prSet presAssocID="{01189538-D5B7-49BB-9560-27EBF2430829}" presName="hierChild1" presStyleCnt="0">
        <dgm:presLayoutVars>
          <dgm:orgChart val="1"/>
          <dgm:chPref val="1"/>
          <dgm:dir val="rev"/>
          <dgm:animOne val="branch"/>
          <dgm:animLvl val="lvl"/>
          <dgm:resizeHandles/>
        </dgm:presLayoutVars>
      </dgm:prSet>
      <dgm:spPr/>
    </dgm:pt>
    <dgm:pt modelId="{D4781556-4D6E-4C51-8597-D5BBDEA5B4F3}" type="pres">
      <dgm:prSet presAssocID="{6785D7E5-86E8-4575-9490-E985AFB4ABE6}" presName="hierRoot1" presStyleCnt="0">
        <dgm:presLayoutVars>
          <dgm:hierBranch val="init"/>
        </dgm:presLayoutVars>
      </dgm:prSet>
      <dgm:spPr/>
    </dgm:pt>
    <dgm:pt modelId="{42B60EF3-7CBF-4353-8D48-519F7105400B}" type="pres">
      <dgm:prSet presAssocID="{6785D7E5-86E8-4575-9490-E985AFB4ABE6}" presName="rootComposite1" presStyleCnt="0"/>
      <dgm:spPr/>
    </dgm:pt>
    <dgm:pt modelId="{B42216C6-532C-43DA-84B3-2A6E21E4110E}" type="pres">
      <dgm:prSet presAssocID="{6785D7E5-86E8-4575-9490-E985AFB4ABE6}" presName="rootText1" presStyleLbl="node0" presStyleIdx="0" presStyleCnt="1">
        <dgm:presLayoutVars>
          <dgm:chPref val="3"/>
        </dgm:presLayoutVars>
      </dgm:prSet>
      <dgm:spPr/>
    </dgm:pt>
    <dgm:pt modelId="{4F564F50-B889-41FC-A708-2EA0540BE843}" type="pres">
      <dgm:prSet presAssocID="{6785D7E5-86E8-4575-9490-E985AFB4ABE6}" presName="rootConnector1" presStyleLbl="node1" presStyleIdx="0" presStyleCnt="0"/>
      <dgm:spPr/>
    </dgm:pt>
    <dgm:pt modelId="{F5B4CDCE-289B-46DF-B3B1-0FB98CA8BCD7}" type="pres">
      <dgm:prSet presAssocID="{6785D7E5-86E8-4575-9490-E985AFB4ABE6}" presName="hierChild2" presStyleCnt="0"/>
      <dgm:spPr/>
    </dgm:pt>
    <dgm:pt modelId="{8FF298D9-93FF-44F9-A2E6-57D168880FD3}" type="pres">
      <dgm:prSet presAssocID="{586DD760-9F87-46B5-9098-48918EBDCA28}" presName="Name37" presStyleLbl="parChTrans1D2" presStyleIdx="0" presStyleCnt="4"/>
      <dgm:spPr/>
    </dgm:pt>
    <dgm:pt modelId="{6E537610-6538-45CA-A1B5-0708AD59EE40}" type="pres">
      <dgm:prSet presAssocID="{9D3DF31A-0ACD-4405-84D6-C121CE17E61C}" presName="hierRoot2" presStyleCnt="0">
        <dgm:presLayoutVars>
          <dgm:hierBranch val="init"/>
        </dgm:presLayoutVars>
      </dgm:prSet>
      <dgm:spPr/>
    </dgm:pt>
    <dgm:pt modelId="{86A15414-5A49-4F3F-A0B1-2130868BC063}" type="pres">
      <dgm:prSet presAssocID="{9D3DF31A-0ACD-4405-84D6-C121CE17E61C}" presName="rootComposite" presStyleCnt="0"/>
      <dgm:spPr/>
    </dgm:pt>
    <dgm:pt modelId="{4BC6B17E-88DA-4CC4-A4D3-30F3BAB0DC6A}" type="pres">
      <dgm:prSet presAssocID="{9D3DF31A-0ACD-4405-84D6-C121CE17E61C}" presName="rootText" presStyleLbl="node2" presStyleIdx="0" presStyleCnt="4">
        <dgm:presLayoutVars>
          <dgm:chPref val="3"/>
        </dgm:presLayoutVars>
      </dgm:prSet>
      <dgm:spPr/>
    </dgm:pt>
    <dgm:pt modelId="{F14B3AB3-E725-4533-95ED-DDB55AFAF756}" type="pres">
      <dgm:prSet presAssocID="{9D3DF31A-0ACD-4405-84D6-C121CE17E61C}" presName="rootConnector" presStyleLbl="node2" presStyleIdx="0" presStyleCnt="4"/>
      <dgm:spPr/>
    </dgm:pt>
    <dgm:pt modelId="{931C8677-E3E2-46A2-B1E4-0CDAD2C9DE5C}" type="pres">
      <dgm:prSet presAssocID="{9D3DF31A-0ACD-4405-84D6-C121CE17E61C}" presName="hierChild4" presStyleCnt="0"/>
      <dgm:spPr/>
    </dgm:pt>
    <dgm:pt modelId="{1B9E41B8-67DC-4184-98C4-EF4C4260CD04}" type="pres">
      <dgm:prSet presAssocID="{02E6633A-7A72-4593-BFFC-54904DCB430A}" presName="Name37" presStyleLbl="parChTrans1D3" presStyleIdx="0" presStyleCnt="4"/>
      <dgm:spPr/>
    </dgm:pt>
    <dgm:pt modelId="{FB59C8AF-D719-48E5-B51E-A9B75F00B589}" type="pres">
      <dgm:prSet presAssocID="{C8B4874A-77B6-47DA-93D2-ADE601770210}" presName="hierRoot2" presStyleCnt="0">
        <dgm:presLayoutVars>
          <dgm:hierBranch val="init"/>
        </dgm:presLayoutVars>
      </dgm:prSet>
      <dgm:spPr/>
    </dgm:pt>
    <dgm:pt modelId="{052C9F97-D1AF-4EC7-B750-23FA15CF1F5F}" type="pres">
      <dgm:prSet presAssocID="{C8B4874A-77B6-47DA-93D2-ADE601770210}" presName="rootComposite" presStyleCnt="0"/>
      <dgm:spPr/>
    </dgm:pt>
    <dgm:pt modelId="{F9341309-617A-4117-897A-594E50572722}" type="pres">
      <dgm:prSet presAssocID="{C8B4874A-77B6-47DA-93D2-ADE601770210}" presName="rootText" presStyleLbl="node3" presStyleIdx="0" presStyleCnt="4">
        <dgm:presLayoutVars>
          <dgm:chPref val="3"/>
        </dgm:presLayoutVars>
      </dgm:prSet>
      <dgm:spPr/>
    </dgm:pt>
    <dgm:pt modelId="{DE039D87-43F5-43C9-B366-25693133B0C1}" type="pres">
      <dgm:prSet presAssocID="{C8B4874A-77B6-47DA-93D2-ADE601770210}" presName="rootConnector" presStyleLbl="node3" presStyleIdx="0" presStyleCnt="4"/>
      <dgm:spPr/>
    </dgm:pt>
    <dgm:pt modelId="{4C404934-97DA-45EA-B8A2-21B5041A1DF1}" type="pres">
      <dgm:prSet presAssocID="{C8B4874A-77B6-47DA-93D2-ADE601770210}" presName="hierChild4" presStyleCnt="0"/>
      <dgm:spPr/>
    </dgm:pt>
    <dgm:pt modelId="{D61176FD-FE3D-4E24-B262-4ED6FEA1D76F}" type="pres">
      <dgm:prSet presAssocID="{C8B4874A-77B6-47DA-93D2-ADE601770210}" presName="hierChild5" presStyleCnt="0"/>
      <dgm:spPr/>
    </dgm:pt>
    <dgm:pt modelId="{A4CA479E-5088-4FBC-AEEB-42F9A4F7DFC4}" type="pres">
      <dgm:prSet presAssocID="{9D3DF31A-0ACD-4405-84D6-C121CE17E61C}" presName="hierChild5" presStyleCnt="0"/>
      <dgm:spPr/>
    </dgm:pt>
    <dgm:pt modelId="{290978D2-3C6A-4C33-8220-D041CAAE557D}" type="pres">
      <dgm:prSet presAssocID="{EDB163EE-AF1A-41E9-8261-A68780D539FD}" presName="Name37" presStyleLbl="parChTrans1D2" presStyleIdx="1" presStyleCnt="4"/>
      <dgm:spPr/>
    </dgm:pt>
    <dgm:pt modelId="{9421EB31-7B0E-4AB9-9C8E-4C7D307B6FF1}" type="pres">
      <dgm:prSet presAssocID="{69C108A3-912F-42A0-957D-607EB3B60E08}" presName="hierRoot2" presStyleCnt="0">
        <dgm:presLayoutVars>
          <dgm:hierBranch val="init"/>
        </dgm:presLayoutVars>
      </dgm:prSet>
      <dgm:spPr/>
    </dgm:pt>
    <dgm:pt modelId="{BE42AF33-C816-47F0-841D-7E9E62FA4A97}" type="pres">
      <dgm:prSet presAssocID="{69C108A3-912F-42A0-957D-607EB3B60E08}" presName="rootComposite" presStyleCnt="0"/>
      <dgm:spPr/>
    </dgm:pt>
    <dgm:pt modelId="{3F514A01-43E6-4BCD-8D50-B73EE9ECB8FB}" type="pres">
      <dgm:prSet presAssocID="{69C108A3-912F-42A0-957D-607EB3B60E08}" presName="rootText" presStyleLbl="node2" presStyleIdx="1" presStyleCnt="4">
        <dgm:presLayoutVars>
          <dgm:chPref val="3"/>
        </dgm:presLayoutVars>
      </dgm:prSet>
      <dgm:spPr/>
    </dgm:pt>
    <dgm:pt modelId="{3DE323E6-528D-4D63-B563-3D745DD7DF8E}" type="pres">
      <dgm:prSet presAssocID="{69C108A3-912F-42A0-957D-607EB3B60E08}" presName="rootConnector" presStyleLbl="node2" presStyleIdx="1" presStyleCnt="4"/>
      <dgm:spPr/>
    </dgm:pt>
    <dgm:pt modelId="{62D4CEEA-889D-4EB6-AEB0-D22865393EC8}" type="pres">
      <dgm:prSet presAssocID="{69C108A3-912F-42A0-957D-607EB3B60E08}" presName="hierChild4" presStyleCnt="0"/>
      <dgm:spPr/>
    </dgm:pt>
    <dgm:pt modelId="{8662672E-4CDC-4BC6-A65F-46338BF90F5C}" type="pres">
      <dgm:prSet presAssocID="{03AB844E-4605-4D0E-9F01-2CAC810789FC}" presName="Name37" presStyleLbl="parChTrans1D3" presStyleIdx="1" presStyleCnt="4"/>
      <dgm:spPr/>
    </dgm:pt>
    <dgm:pt modelId="{508838BB-5DEF-4AF5-8424-6FC3EB49B8C7}" type="pres">
      <dgm:prSet presAssocID="{1D668868-0176-4B70-8C81-A6388D624082}" presName="hierRoot2" presStyleCnt="0">
        <dgm:presLayoutVars>
          <dgm:hierBranch val="init"/>
        </dgm:presLayoutVars>
      </dgm:prSet>
      <dgm:spPr/>
    </dgm:pt>
    <dgm:pt modelId="{FD482834-A7E3-4007-BECA-C31468035091}" type="pres">
      <dgm:prSet presAssocID="{1D668868-0176-4B70-8C81-A6388D624082}" presName="rootComposite" presStyleCnt="0"/>
      <dgm:spPr/>
    </dgm:pt>
    <dgm:pt modelId="{13ED20F1-62D2-46AD-9E63-E4EB2FC05D60}" type="pres">
      <dgm:prSet presAssocID="{1D668868-0176-4B70-8C81-A6388D624082}" presName="rootText" presStyleLbl="node3" presStyleIdx="1" presStyleCnt="4">
        <dgm:presLayoutVars>
          <dgm:chPref val="3"/>
        </dgm:presLayoutVars>
      </dgm:prSet>
      <dgm:spPr/>
    </dgm:pt>
    <dgm:pt modelId="{F3D96F5A-E213-4B3F-A570-1A943734E9C3}" type="pres">
      <dgm:prSet presAssocID="{1D668868-0176-4B70-8C81-A6388D624082}" presName="rootConnector" presStyleLbl="node3" presStyleIdx="1" presStyleCnt="4"/>
      <dgm:spPr/>
    </dgm:pt>
    <dgm:pt modelId="{186E2D31-DE41-4FF0-96B4-0C1695AF3898}" type="pres">
      <dgm:prSet presAssocID="{1D668868-0176-4B70-8C81-A6388D624082}" presName="hierChild4" presStyleCnt="0"/>
      <dgm:spPr/>
    </dgm:pt>
    <dgm:pt modelId="{DAF146BA-A7B8-498E-91EC-52FD56A71311}" type="pres">
      <dgm:prSet presAssocID="{1D668868-0176-4B70-8C81-A6388D624082}" presName="hierChild5" presStyleCnt="0"/>
      <dgm:spPr/>
    </dgm:pt>
    <dgm:pt modelId="{40E7FBA2-5C0C-4EC6-9313-2D735601BA1E}" type="pres">
      <dgm:prSet presAssocID="{69C108A3-912F-42A0-957D-607EB3B60E08}" presName="hierChild5" presStyleCnt="0"/>
      <dgm:spPr/>
    </dgm:pt>
    <dgm:pt modelId="{436AFD5A-30F6-431A-B23A-17153A5BA81A}" type="pres">
      <dgm:prSet presAssocID="{AF0514A1-E2C7-42F2-859E-E6AD72C75446}" presName="Name37" presStyleLbl="parChTrans1D2" presStyleIdx="2" presStyleCnt="4"/>
      <dgm:spPr/>
    </dgm:pt>
    <dgm:pt modelId="{0F41C0BB-BF33-4B4C-9F32-A44543286DA3}" type="pres">
      <dgm:prSet presAssocID="{D2CF48E6-E93D-4A30-A6E1-9E109A097D4B}" presName="hierRoot2" presStyleCnt="0">
        <dgm:presLayoutVars>
          <dgm:hierBranch val="init"/>
        </dgm:presLayoutVars>
      </dgm:prSet>
      <dgm:spPr/>
    </dgm:pt>
    <dgm:pt modelId="{37FE2A24-DB55-451B-8613-9B43F16FF4C6}" type="pres">
      <dgm:prSet presAssocID="{D2CF48E6-E93D-4A30-A6E1-9E109A097D4B}" presName="rootComposite" presStyleCnt="0"/>
      <dgm:spPr/>
    </dgm:pt>
    <dgm:pt modelId="{12B82FD0-14CB-40DC-87DD-1A6D7FD6F079}" type="pres">
      <dgm:prSet presAssocID="{D2CF48E6-E93D-4A30-A6E1-9E109A097D4B}" presName="rootText" presStyleLbl="node2" presStyleIdx="2" presStyleCnt="4">
        <dgm:presLayoutVars>
          <dgm:chPref val="3"/>
        </dgm:presLayoutVars>
      </dgm:prSet>
      <dgm:spPr/>
    </dgm:pt>
    <dgm:pt modelId="{30675387-CE10-4519-AEE5-B53BB8E3E37C}" type="pres">
      <dgm:prSet presAssocID="{D2CF48E6-E93D-4A30-A6E1-9E109A097D4B}" presName="rootConnector" presStyleLbl="node2" presStyleIdx="2" presStyleCnt="4"/>
      <dgm:spPr/>
    </dgm:pt>
    <dgm:pt modelId="{8C8D2A73-5CC8-47A6-B7CD-0CBFDB19A912}" type="pres">
      <dgm:prSet presAssocID="{D2CF48E6-E93D-4A30-A6E1-9E109A097D4B}" presName="hierChild4" presStyleCnt="0"/>
      <dgm:spPr/>
    </dgm:pt>
    <dgm:pt modelId="{3D9B74FC-37D7-4942-944E-AF007F4DF5B9}" type="pres">
      <dgm:prSet presAssocID="{26907DB9-4628-4794-AE29-DDCADB7FB0CA}" presName="Name37" presStyleLbl="parChTrans1D3" presStyleIdx="2" presStyleCnt="4"/>
      <dgm:spPr/>
    </dgm:pt>
    <dgm:pt modelId="{1E2CCAB8-0D80-4591-A22A-4A0B435591FE}" type="pres">
      <dgm:prSet presAssocID="{9E70EBCB-0A0B-47B1-AB6B-8432D96E93F0}" presName="hierRoot2" presStyleCnt="0">
        <dgm:presLayoutVars>
          <dgm:hierBranch val="init"/>
        </dgm:presLayoutVars>
      </dgm:prSet>
      <dgm:spPr/>
    </dgm:pt>
    <dgm:pt modelId="{A6EBE0C3-4DF7-4DD0-8685-1AED40E44B02}" type="pres">
      <dgm:prSet presAssocID="{9E70EBCB-0A0B-47B1-AB6B-8432D96E93F0}" presName="rootComposite" presStyleCnt="0"/>
      <dgm:spPr/>
    </dgm:pt>
    <dgm:pt modelId="{63D40CA1-B571-4B0A-AB37-85FB40CE96CA}" type="pres">
      <dgm:prSet presAssocID="{9E70EBCB-0A0B-47B1-AB6B-8432D96E93F0}" presName="rootText" presStyleLbl="node3" presStyleIdx="2" presStyleCnt="4">
        <dgm:presLayoutVars>
          <dgm:chPref val="3"/>
        </dgm:presLayoutVars>
      </dgm:prSet>
      <dgm:spPr/>
    </dgm:pt>
    <dgm:pt modelId="{69CCBB4B-FF7A-4FC1-AA64-FC346644E731}" type="pres">
      <dgm:prSet presAssocID="{9E70EBCB-0A0B-47B1-AB6B-8432D96E93F0}" presName="rootConnector" presStyleLbl="node3" presStyleIdx="2" presStyleCnt="4"/>
      <dgm:spPr/>
    </dgm:pt>
    <dgm:pt modelId="{5EC8C4E5-396C-4DAF-9D59-3C4B2DF7B520}" type="pres">
      <dgm:prSet presAssocID="{9E70EBCB-0A0B-47B1-AB6B-8432D96E93F0}" presName="hierChild4" presStyleCnt="0"/>
      <dgm:spPr/>
    </dgm:pt>
    <dgm:pt modelId="{FA8CFA98-128F-4C79-88DB-1175DF100BFF}" type="pres">
      <dgm:prSet presAssocID="{9E70EBCB-0A0B-47B1-AB6B-8432D96E93F0}" presName="hierChild5" presStyleCnt="0"/>
      <dgm:spPr/>
    </dgm:pt>
    <dgm:pt modelId="{699A04FB-5E1C-4D9E-86DF-C9220D2AE092}" type="pres">
      <dgm:prSet presAssocID="{D2CF48E6-E93D-4A30-A6E1-9E109A097D4B}" presName="hierChild5" presStyleCnt="0"/>
      <dgm:spPr/>
    </dgm:pt>
    <dgm:pt modelId="{2C445886-450D-4127-9DF0-89BC6EF092FC}" type="pres">
      <dgm:prSet presAssocID="{D96268BB-40A0-469F-A162-F821F9CA44D0}" presName="Name37" presStyleLbl="parChTrans1D2" presStyleIdx="3" presStyleCnt="4"/>
      <dgm:spPr/>
    </dgm:pt>
    <dgm:pt modelId="{0AC72504-354E-4C45-8C35-8DE4D647AB28}" type="pres">
      <dgm:prSet presAssocID="{75E569F2-CCE0-4866-AEBF-CB21E3B8F9C0}" presName="hierRoot2" presStyleCnt="0">
        <dgm:presLayoutVars>
          <dgm:hierBranch val="init"/>
        </dgm:presLayoutVars>
      </dgm:prSet>
      <dgm:spPr/>
    </dgm:pt>
    <dgm:pt modelId="{7AC1D533-5A1B-42B4-9599-7ED5B389C9D0}" type="pres">
      <dgm:prSet presAssocID="{75E569F2-CCE0-4866-AEBF-CB21E3B8F9C0}" presName="rootComposite" presStyleCnt="0"/>
      <dgm:spPr/>
    </dgm:pt>
    <dgm:pt modelId="{A28099CE-6D18-4521-8BD6-2C0948192568}" type="pres">
      <dgm:prSet presAssocID="{75E569F2-CCE0-4866-AEBF-CB21E3B8F9C0}" presName="rootText" presStyleLbl="node2" presStyleIdx="3" presStyleCnt="4">
        <dgm:presLayoutVars>
          <dgm:chPref val="3"/>
        </dgm:presLayoutVars>
      </dgm:prSet>
      <dgm:spPr/>
    </dgm:pt>
    <dgm:pt modelId="{E0290105-1B6F-42BA-80B4-863E9F7F0C9A}" type="pres">
      <dgm:prSet presAssocID="{75E569F2-CCE0-4866-AEBF-CB21E3B8F9C0}" presName="rootConnector" presStyleLbl="node2" presStyleIdx="3" presStyleCnt="4"/>
      <dgm:spPr/>
    </dgm:pt>
    <dgm:pt modelId="{F8680878-8B2F-4691-AB88-8ABF896AE745}" type="pres">
      <dgm:prSet presAssocID="{75E569F2-CCE0-4866-AEBF-CB21E3B8F9C0}" presName="hierChild4" presStyleCnt="0"/>
      <dgm:spPr/>
    </dgm:pt>
    <dgm:pt modelId="{303218FF-5B0F-4D33-A542-975187C7DD8C}" type="pres">
      <dgm:prSet presAssocID="{7C7662CC-7380-4C01-A8D5-0AD594CD6AF8}" presName="Name37" presStyleLbl="parChTrans1D3" presStyleIdx="3" presStyleCnt="4"/>
      <dgm:spPr/>
    </dgm:pt>
    <dgm:pt modelId="{274B6B5F-C815-463E-A71F-650ABEA02C3A}" type="pres">
      <dgm:prSet presAssocID="{A705B259-FC11-4559-ABAD-336157091ECE}" presName="hierRoot2" presStyleCnt="0">
        <dgm:presLayoutVars>
          <dgm:hierBranch val="init"/>
        </dgm:presLayoutVars>
      </dgm:prSet>
      <dgm:spPr/>
    </dgm:pt>
    <dgm:pt modelId="{C70EF93F-9A31-4343-9DBB-5637FBBFE483}" type="pres">
      <dgm:prSet presAssocID="{A705B259-FC11-4559-ABAD-336157091ECE}" presName="rootComposite" presStyleCnt="0"/>
      <dgm:spPr/>
    </dgm:pt>
    <dgm:pt modelId="{E5E7E9F5-8000-4072-A601-98230DD06C24}" type="pres">
      <dgm:prSet presAssocID="{A705B259-FC11-4559-ABAD-336157091ECE}" presName="rootText" presStyleLbl="node3" presStyleIdx="3" presStyleCnt="4">
        <dgm:presLayoutVars>
          <dgm:chPref val="3"/>
        </dgm:presLayoutVars>
      </dgm:prSet>
      <dgm:spPr/>
    </dgm:pt>
    <dgm:pt modelId="{5C2EB2B8-8818-468D-B400-0D7C5FF479B0}" type="pres">
      <dgm:prSet presAssocID="{A705B259-FC11-4559-ABAD-336157091ECE}" presName="rootConnector" presStyleLbl="node3" presStyleIdx="3" presStyleCnt="4"/>
      <dgm:spPr/>
    </dgm:pt>
    <dgm:pt modelId="{716DC396-1835-43ED-8936-F8F01A67F448}" type="pres">
      <dgm:prSet presAssocID="{A705B259-FC11-4559-ABAD-336157091ECE}" presName="hierChild4" presStyleCnt="0"/>
      <dgm:spPr/>
    </dgm:pt>
    <dgm:pt modelId="{B3A55AAD-142D-4A58-8DCF-93F49A623D77}" type="pres">
      <dgm:prSet presAssocID="{A705B259-FC11-4559-ABAD-336157091ECE}" presName="hierChild5" presStyleCnt="0"/>
      <dgm:spPr/>
    </dgm:pt>
    <dgm:pt modelId="{BC70E0D5-9E34-49E4-AA29-F379B5CEFAA8}" type="pres">
      <dgm:prSet presAssocID="{75E569F2-CCE0-4866-AEBF-CB21E3B8F9C0}" presName="hierChild5" presStyleCnt="0"/>
      <dgm:spPr/>
    </dgm:pt>
    <dgm:pt modelId="{101F4530-2484-4F1E-8398-5B9A2EAB4F41}" type="pres">
      <dgm:prSet presAssocID="{6785D7E5-86E8-4575-9490-E985AFB4ABE6}" presName="hierChild3" presStyleCnt="0"/>
      <dgm:spPr/>
    </dgm:pt>
  </dgm:ptLst>
  <dgm:cxnLst>
    <dgm:cxn modelId="{B4B8D807-AF15-4066-AAD4-FCB0AFEF1C12}" type="presOf" srcId="{01189538-D5B7-49BB-9560-27EBF2430829}" destId="{D690DB49-95CC-4111-9C33-F1393485814A}" srcOrd="0" destOrd="0" presId="urn:microsoft.com/office/officeart/2005/8/layout/orgChart1"/>
    <dgm:cxn modelId="{BE6B520E-6AB7-4EB0-A133-9E55110EDBE7}" type="presOf" srcId="{9E70EBCB-0A0B-47B1-AB6B-8432D96E93F0}" destId="{69CCBB4B-FF7A-4FC1-AA64-FC346644E731}" srcOrd="1" destOrd="0" presId="urn:microsoft.com/office/officeart/2005/8/layout/orgChart1"/>
    <dgm:cxn modelId="{8B88B613-19BD-4EEA-BFD1-26C10F2B34A9}" srcId="{6785D7E5-86E8-4575-9490-E985AFB4ABE6}" destId="{9D3DF31A-0ACD-4405-84D6-C121CE17E61C}" srcOrd="0" destOrd="0" parTransId="{586DD760-9F87-46B5-9098-48918EBDCA28}" sibTransId="{05A10B8C-F2A3-436E-B49D-8B7F4D686AE6}"/>
    <dgm:cxn modelId="{14B46121-B2B0-4407-990D-7DC9062B5634}" srcId="{69C108A3-912F-42A0-957D-607EB3B60E08}" destId="{1D668868-0176-4B70-8C81-A6388D624082}" srcOrd="0" destOrd="0" parTransId="{03AB844E-4605-4D0E-9F01-2CAC810789FC}" sibTransId="{A7D332A7-6EEB-47F9-B2EA-5E3D4D48CD57}"/>
    <dgm:cxn modelId="{B851DE25-76B6-4EF6-A99C-D84D83D1A5C8}" type="presOf" srcId="{1D668868-0176-4B70-8C81-A6388D624082}" destId="{F3D96F5A-E213-4B3F-A570-1A943734E9C3}" srcOrd="1" destOrd="0" presId="urn:microsoft.com/office/officeart/2005/8/layout/orgChart1"/>
    <dgm:cxn modelId="{673E2C26-3418-4479-A7E8-F73DC332A42B}" type="presOf" srcId="{69C108A3-912F-42A0-957D-607EB3B60E08}" destId="{3DE323E6-528D-4D63-B563-3D745DD7DF8E}" srcOrd="1" destOrd="0" presId="urn:microsoft.com/office/officeart/2005/8/layout/orgChart1"/>
    <dgm:cxn modelId="{F22BE426-9D59-4465-BD6C-C6881E746402}" srcId="{6785D7E5-86E8-4575-9490-E985AFB4ABE6}" destId="{75E569F2-CCE0-4866-AEBF-CB21E3B8F9C0}" srcOrd="3" destOrd="0" parTransId="{D96268BB-40A0-469F-A162-F821F9CA44D0}" sibTransId="{712C975C-4938-449E-985F-364ADF3B1749}"/>
    <dgm:cxn modelId="{F3FE012B-BF9E-4E65-91D7-6AC25EA79A4C}" type="presOf" srcId="{9E70EBCB-0A0B-47B1-AB6B-8432D96E93F0}" destId="{63D40CA1-B571-4B0A-AB37-85FB40CE96CA}" srcOrd="0" destOrd="0" presId="urn:microsoft.com/office/officeart/2005/8/layout/orgChart1"/>
    <dgm:cxn modelId="{3901612E-90D3-411C-8C38-4982F47FE26E}" type="presOf" srcId="{D2CF48E6-E93D-4A30-A6E1-9E109A097D4B}" destId="{12B82FD0-14CB-40DC-87DD-1A6D7FD6F079}" srcOrd="0" destOrd="0" presId="urn:microsoft.com/office/officeart/2005/8/layout/orgChart1"/>
    <dgm:cxn modelId="{82AF9347-EE2F-414C-8DEF-2D0172E60841}" srcId="{6785D7E5-86E8-4575-9490-E985AFB4ABE6}" destId="{D2CF48E6-E93D-4A30-A6E1-9E109A097D4B}" srcOrd="2" destOrd="0" parTransId="{AF0514A1-E2C7-42F2-859E-E6AD72C75446}" sibTransId="{799DD360-A9B4-41F9-91E6-48D100ABBF94}"/>
    <dgm:cxn modelId="{A7C14748-1940-4223-B702-73ED5E2953EA}" type="presOf" srcId="{AF0514A1-E2C7-42F2-859E-E6AD72C75446}" destId="{436AFD5A-30F6-431A-B23A-17153A5BA81A}" srcOrd="0" destOrd="0" presId="urn:microsoft.com/office/officeart/2005/8/layout/orgChart1"/>
    <dgm:cxn modelId="{F5779869-96BC-4655-B075-33693E23F8E8}" type="presOf" srcId="{C8B4874A-77B6-47DA-93D2-ADE601770210}" destId="{DE039D87-43F5-43C9-B366-25693133B0C1}" srcOrd="1" destOrd="0" presId="urn:microsoft.com/office/officeart/2005/8/layout/orgChart1"/>
    <dgm:cxn modelId="{2BE6964A-5247-4699-B788-B8F2CAE8F1E1}" srcId="{6785D7E5-86E8-4575-9490-E985AFB4ABE6}" destId="{69C108A3-912F-42A0-957D-607EB3B60E08}" srcOrd="1" destOrd="0" parTransId="{EDB163EE-AF1A-41E9-8261-A68780D539FD}" sibTransId="{53638FAD-40C8-4AE5-AA10-4A2CF5426EA3}"/>
    <dgm:cxn modelId="{2F958072-40A9-4C39-8808-08F7601D5837}" type="presOf" srcId="{6785D7E5-86E8-4575-9490-E985AFB4ABE6}" destId="{B42216C6-532C-43DA-84B3-2A6E21E4110E}" srcOrd="0" destOrd="0" presId="urn:microsoft.com/office/officeart/2005/8/layout/orgChart1"/>
    <dgm:cxn modelId="{BA374F74-7C1E-4D26-BABF-36DF6D84ACAC}" srcId="{01189538-D5B7-49BB-9560-27EBF2430829}" destId="{6785D7E5-86E8-4575-9490-E985AFB4ABE6}" srcOrd="0" destOrd="0" parTransId="{15519ADA-AF59-49F9-A268-0FFC01D79B8A}" sibTransId="{B8D9CE12-3561-4262-9C9C-C6FC2E086A5C}"/>
    <dgm:cxn modelId="{8AEDF87F-072A-44E5-B049-A697EEAC1F70}" type="presOf" srcId="{02E6633A-7A72-4593-BFFC-54904DCB430A}" destId="{1B9E41B8-67DC-4184-98C4-EF4C4260CD04}" srcOrd="0" destOrd="0" presId="urn:microsoft.com/office/officeart/2005/8/layout/orgChart1"/>
    <dgm:cxn modelId="{68FE8885-7926-4ED8-81CC-0BEB12CB8562}" type="presOf" srcId="{75E569F2-CCE0-4866-AEBF-CB21E3B8F9C0}" destId="{E0290105-1B6F-42BA-80B4-863E9F7F0C9A}" srcOrd="1" destOrd="0" presId="urn:microsoft.com/office/officeart/2005/8/layout/orgChart1"/>
    <dgm:cxn modelId="{F2103B89-023A-4E8E-8BCD-BDDA93A77F9A}" type="presOf" srcId="{C8B4874A-77B6-47DA-93D2-ADE601770210}" destId="{F9341309-617A-4117-897A-594E50572722}" srcOrd="0" destOrd="0" presId="urn:microsoft.com/office/officeart/2005/8/layout/orgChart1"/>
    <dgm:cxn modelId="{57E86A95-72C1-4508-8E17-5CA59B0A360A}" type="presOf" srcId="{D2CF48E6-E93D-4A30-A6E1-9E109A097D4B}" destId="{30675387-CE10-4519-AEE5-B53BB8E3E37C}" srcOrd="1" destOrd="0" presId="urn:microsoft.com/office/officeart/2005/8/layout/orgChart1"/>
    <dgm:cxn modelId="{4F919D95-26D0-40BA-BFAB-AC93C42B72A0}" type="presOf" srcId="{EDB163EE-AF1A-41E9-8261-A68780D539FD}" destId="{290978D2-3C6A-4C33-8220-D041CAAE557D}" srcOrd="0" destOrd="0" presId="urn:microsoft.com/office/officeart/2005/8/layout/orgChart1"/>
    <dgm:cxn modelId="{8FD9149A-360F-4630-B9CE-7C0EC46FA15C}" type="presOf" srcId="{26907DB9-4628-4794-AE29-DDCADB7FB0CA}" destId="{3D9B74FC-37D7-4942-944E-AF007F4DF5B9}" srcOrd="0" destOrd="0" presId="urn:microsoft.com/office/officeart/2005/8/layout/orgChart1"/>
    <dgm:cxn modelId="{5FA55A9B-A0B3-4615-B9AD-5CE390EEBFF2}" type="presOf" srcId="{9D3DF31A-0ACD-4405-84D6-C121CE17E61C}" destId="{F14B3AB3-E725-4533-95ED-DDB55AFAF756}" srcOrd="1" destOrd="0" presId="urn:microsoft.com/office/officeart/2005/8/layout/orgChart1"/>
    <dgm:cxn modelId="{C599EBA2-97C9-4EF9-9513-35663D0C9D52}" type="presOf" srcId="{A705B259-FC11-4559-ABAD-336157091ECE}" destId="{E5E7E9F5-8000-4072-A601-98230DD06C24}" srcOrd="0" destOrd="0" presId="urn:microsoft.com/office/officeart/2005/8/layout/orgChart1"/>
    <dgm:cxn modelId="{9138F6A9-4E79-4E6F-B1B7-624490E0A610}" type="presOf" srcId="{75E569F2-CCE0-4866-AEBF-CB21E3B8F9C0}" destId="{A28099CE-6D18-4521-8BD6-2C0948192568}" srcOrd="0" destOrd="0" presId="urn:microsoft.com/office/officeart/2005/8/layout/orgChart1"/>
    <dgm:cxn modelId="{38F834AC-9BAD-4DAF-B948-B6F0945F1D0D}" type="presOf" srcId="{9D3DF31A-0ACD-4405-84D6-C121CE17E61C}" destId="{4BC6B17E-88DA-4CC4-A4D3-30F3BAB0DC6A}" srcOrd="0" destOrd="0" presId="urn:microsoft.com/office/officeart/2005/8/layout/orgChart1"/>
    <dgm:cxn modelId="{3ACD93AC-469D-4801-BB8B-7434334C3A45}" type="presOf" srcId="{A705B259-FC11-4559-ABAD-336157091ECE}" destId="{5C2EB2B8-8818-468D-B400-0D7C5FF479B0}" srcOrd="1" destOrd="0" presId="urn:microsoft.com/office/officeart/2005/8/layout/orgChart1"/>
    <dgm:cxn modelId="{7A67C5B0-630E-40C3-A7E7-7383D9A0060F}" type="presOf" srcId="{1D668868-0176-4B70-8C81-A6388D624082}" destId="{13ED20F1-62D2-46AD-9E63-E4EB2FC05D60}" srcOrd="0" destOrd="0" presId="urn:microsoft.com/office/officeart/2005/8/layout/orgChart1"/>
    <dgm:cxn modelId="{497C3FBE-50C6-4CEB-AF00-A1E7F221EC6A}" srcId="{75E569F2-CCE0-4866-AEBF-CB21E3B8F9C0}" destId="{A705B259-FC11-4559-ABAD-336157091ECE}" srcOrd="0" destOrd="0" parTransId="{7C7662CC-7380-4C01-A8D5-0AD594CD6AF8}" sibTransId="{55E43A87-5980-44BA-B749-88A0C9849D6E}"/>
    <dgm:cxn modelId="{C74147C0-524D-4320-8ED5-17A6D4AA2FEF}" srcId="{9D3DF31A-0ACD-4405-84D6-C121CE17E61C}" destId="{C8B4874A-77B6-47DA-93D2-ADE601770210}" srcOrd="0" destOrd="0" parTransId="{02E6633A-7A72-4593-BFFC-54904DCB430A}" sibTransId="{8A6A60C3-30A5-4663-B368-ED53C2384593}"/>
    <dgm:cxn modelId="{1568BAC3-303B-4AA6-BA2E-D3F491F6BED5}" srcId="{D2CF48E6-E93D-4A30-A6E1-9E109A097D4B}" destId="{9E70EBCB-0A0B-47B1-AB6B-8432D96E93F0}" srcOrd="0" destOrd="0" parTransId="{26907DB9-4628-4794-AE29-DDCADB7FB0CA}" sibTransId="{641E25DA-637D-499F-9AD0-6562B69B0A71}"/>
    <dgm:cxn modelId="{752A9AC8-DBD3-402E-A63D-793367C15A4F}" type="presOf" srcId="{7C7662CC-7380-4C01-A8D5-0AD594CD6AF8}" destId="{303218FF-5B0F-4D33-A542-975187C7DD8C}" srcOrd="0" destOrd="0" presId="urn:microsoft.com/office/officeart/2005/8/layout/orgChart1"/>
    <dgm:cxn modelId="{9FD483CF-8691-4640-8144-F96776FFFC5B}" type="presOf" srcId="{586DD760-9F87-46B5-9098-48918EBDCA28}" destId="{8FF298D9-93FF-44F9-A2E6-57D168880FD3}" srcOrd="0" destOrd="0" presId="urn:microsoft.com/office/officeart/2005/8/layout/orgChart1"/>
    <dgm:cxn modelId="{9364BCD2-0A2B-40AC-8525-F66A10D806E1}" type="presOf" srcId="{6785D7E5-86E8-4575-9490-E985AFB4ABE6}" destId="{4F564F50-B889-41FC-A708-2EA0540BE843}" srcOrd="1" destOrd="0" presId="urn:microsoft.com/office/officeart/2005/8/layout/orgChart1"/>
    <dgm:cxn modelId="{C5BEF9E2-CC56-40B4-9BD4-6220BFBB32AA}" type="presOf" srcId="{03AB844E-4605-4D0E-9F01-2CAC810789FC}" destId="{8662672E-4CDC-4BC6-A65F-46338BF90F5C}" srcOrd="0" destOrd="0" presId="urn:microsoft.com/office/officeart/2005/8/layout/orgChart1"/>
    <dgm:cxn modelId="{4F0FFEE4-7238-4FBA-8E5B-09C9DD398378}" type="presOf" srcId="{D96268BB-40A0-469F-A162-F821F9CA44D0}" destId="{2C445886-450D-4127-9DF0-89BC6EF092FC}" srcOrd="0" destOrd="0" presId="urn:microsoft.com/office/officeart/2005/8/layout/orgChart1"/>
    <dgm:cxn modelId="{B5EF1DF6-63A8-42AE-857F-FD8CB7D7D166}" type="presOf" srcId="{69C108A3-912F-42A0-957D-607EB3B60E08}" destId="{3F514A01-43E6-4BCD-8D50-B73EE9ECB8FB}" srcOrd="0" destOrd="0" presId="urn:microsoft.com/office/officeart/2005/8/layout/orgChart1"/>
    <dgm:cxn modelId="{8DA1B630-EFFD-4A22-9268-E860EB040EF6}" type="presParOf" srcId="{D690DB49-95CC-4111-9C33-F1393485814A}" destId="{D4781556-4D6E-4C51-8597-D5BBDEA5B4F3}" srcOrd="0" destOrd="0" presId="urn:microsoft.com/office/officeart/2005/8/layout/orgChart1"/>
    <dgm:cxn modelId="{9A524653-B7C5-471F-AC1B-C3DCCE119A89}" type="presParOf" srcId="{D4781556-4D6E-4C51-8597-D5BBDEA5B4F3}" destId="{42B60EF3-7CBF-4353-8D48-519F7105400B}" srcOrd="0" destOrd="0" presId="urn:microsoft.com/office/officeart/2005/8/layout/orgChart1"/>
    <dgm:cxn modelId="{07CC4706-CDAC-4426-B464-C8FB88F24D83}" type="presParOf" srcId="{42B60EF3-7CBF-4353-8D48-519F7105400B}" destId="{B42216C6-532C-43DA-84B3-2A6E21E4110E}" srcOrd="0" destOrd="0" presId="urn:microsoft.com/office/officeart/2005/8/layout/orgChart1"/>
    <dgm:cxn modelId="{22A4029D-B2E7-4B72-A5E5-200043BC7B5D}" type="presParOf" srcId="{42B60EF3-7CBF-4353-8D48-519F7105400B}" destId="{4F564F50-B889-41FC-A708-2EA0540BE843}" srcOrd="1" destOrd="0" presId="urn:microsoft.com/office/officeart/2005/8/layout/orgChart1"/>
    <dgm:cxn modelId="{6D7216D2-946E-48BF-92BF-CFCB114E4F21}" type="presParOf" srcId="{D4781556-4D6E-4C51-8597-D5BBDEA5B4F3}" destId="{F5B4CDCE-289B-46DF-B3B1-0FB98CA8BCD7}" srcOrd="1" destOrd="0" presId="urn:microsoft.com/office/officeart/2005/8/layout/orgChart1"/>
    <dgm:cxn modelId="{1E01FE95-02B1-48BD-A721-3223628A3737}" type="presParOf" srcId="{F5B4CDCE-289B-46DF-B3B1-0FB98CA8BCD7}" destId="{8FF298D9-93FF-44F9-A2E6-57D168880FD3}" srcOrd="0" destOrd="0" presId="urn:microsoft.com/office/officeart/2005/8/layout/orgChart1"/>
    <dgm:cxn modelId="{6149A959-EBBE-49B7-A01E-56C061D7D3F9}" type="presParOf" srcId="{F5B4CDCE-289B-46DF-B3B1-0FB98CA8BCD7}" destId="{6E537610-6538-45CA-A1B5-0708AD59EE40}" srcOrd="1" destOrd="0" presId="urn:microsoft.com/office/officeart/2005/8/layout/orgChart1"/>
    <dgm:cxn modelId="{4DCBF940-AB92-4517-B5CF-902B6929CDDD}" type="presParOf" srcId="{6E537610-6538-45CA-A1B5-0708AD59EE40}" destId="{86A15414-5A49-4F3F-A0B1-2130868BC063}" srcOrd="0" destOrd="0" presId="urn:microsoft.com/office/officeart/2005/8/layout/orgChart1"/>
    <dgm:cxn modelId="{BF0EA614-E8CB-40E9-9B2A-FF843F3D2F01}" type="presParOf" srcId="{86A15414-5A49-4F3F-A0B1-2130868BC063}" destId="{4BC6B17E-88DA-4CC4-A4D3-30F3BAB0DC6A}" srcOrd="0" destOrd="0" presId="urn:microsoft.com/office/officeart/2005/8/layout/orgChart1"/>
    <dgm:cxn modelId="{2410AD57-73D8-4B0E-AEC2-3F8A773D522F}" type="presParOf" srcId="{86A15414-5A49-4F3F-A0B1-2130868BC063}" destId="{F14B3AB3-E725-4533-95ED-DDB55AFAF756}" srcOrd="1" destOrd="0" presId="urn:microsoft.com/office/officeart/2005/8/layout/orgChart1"/>
    <dgm:cxn modelId="{C0287BEA-EFF9-463C-B7BE-438D8A1EDE04}" type="presParOf" srcId="{6E537610-6538-45CA-A1B5-0708AD59EE40}" destId="{931C8677-E3E2-46A2-B1E4-0CDAD2C9DE5C}" srcOrd="1" destOrd="0" presId="urn:microsoft.com/office/officeart/2005/8/layout/orgChart1"/>
    <dgm:cxn modelId="{6EBF301A-F290-41BA-A162-8CD77E421568}" type="presParOf" srcId="{931C8677-E3E2-46A2-B1E4-0CDAD2C9DE5C}" destId="{1B9E41B8-67DC-4184-98C4-EF4C4260CD04}" srcOrd="0" destOrd="0" presId="urn:microsoft.com/office/officeart/2005/8/layout/orgChart1"/>
    <dgm:cxn modelId="{FA69165C-E93C-4390-8E67-3DAE1EC50B1D}" type="presParOf" srcId="{931C8677-E3E2-46A2-B1E4-0CDAD2C9DE5C}" destId="{FB59C8AF-D719-48E5-B51E-A9B75F00B589}" srcOrd="1" destOrd="0" presId="urn:microsoft.com/office/officeart/2005/8/layout/orgChart1"/>
    <dgm:cxn modelId="{4A2BA858-3A79-42B5-A3EC-6110CA765902}" type="presParOf" srcId="{FB59C8AF-D719-48E5-B51E-A9B75F00B589}" destId="{052C9F97-D1AF-4EC7-B750-23FA15CF1F5F}" srcOrd="0" destOrd="0" presId="urn:microsoft.com/office/officeart/2005/8/layout/orgChart1"/>
    <dgm:cxn modelId="{18EE609E-8299-490F-BE5E-0711F1362D57}" type="presParOf" srcId="{052C9F97-D1AF-4EC7-B750-23FA15CF1F5F}" destId="{F9341309-617A-4117-897A-594E50572722}" srcOrd="0" destOrd="0" presId="urn:microsoft.com/office/officeart/2005/8/layout/orgChart1"/>
    <dgm:cxn modelId="{64D4D6B1-2D61-4E97-B090-CA863B7D9087}" type="presParOf" srcId="{052C9F97-D1AF-4EC7-B750-23FA15CF1F5F}" destId="{DE039D87-43F5-43C9-B366-25693133B0C1}" srcOrd="1" destOrd="0" presId="urn:microsoft.com/office/officeart/2005/8/layout/orgChart1"/>
    <dgm:cxn modelId="{EC41A3D4-3AA2-4A78-AB6C-DE48B1F5F3F6}" type="presParOf" srcId="{FB59C8AF-D719-48E5-B51E-A9B75F00B589}" destId="{4C404934-97DA-45EA-B8A2-21B5041A1DF1}" srcOrd="1" destOrd="0" presId="urn:microsoft.com/office/officeart/2005/8/layout/orgChart1"/>
    <dgm:cxn modelId="{94B6E18D-BE33-457B-8C9E-2913C2DFAD8D}" type="presParOf" srcId="{FB59C8AF-D719-48E5-B51E-A9B75F00B589}" destId="{D61176FD-FE3D-4E24-B262-4ED6FEA1D76F}" srcOrd="2" destOrd="0" presId="urn:microsoft.com/office/officeart/2005/8/layout/orgChart1"/>
    <dgm:cxn modelId="{94D18199-9DF4-434B-BBC9-49F402DCFEF7}" type="presParOf" srcId="{6E537610-6538-45CA-A1B5-0708AD59EE40}" destId="{A4CA479E-5088-4FBC-AEEB-42F9A4F7DFC4}" srcOrd="2" destOrd="0" presId="urn:microsoft.com/office/officeart/2005/8/layout/orgChart1"/>
    <dgm:cxn modelId="{544CC632-C5F3-4677-BB39-C7F23FF0C445}" type="presParOf" srcId="{F5B4CDCE-289B-46DF-B3B1-0FB98CA8BCD7}" destId="{290978D2-3C6A-4C33-8220-D041CAAE557D}" srcOrd="2" destOrd="0" presId="urn:microsoft.com/office/officeart/2005/8/layout/orgChart1"/>
    <dgm:cxn modelId="{2A2BFAB6-379E-4688-88AB-A6BD978A818B}" type="presParOf" srcId="{F5B4CDCE-289B-46DF-B3B1-0FB98CA8BCD7}" destId="{9421EB31-7B0E-4AB9-9C8E-4C7D307B6FF1}" srcOrd="3" destOrd="0" presId="urn:microsoft.com/office/officeart/2005/8/layout/orgChart1"/>
    <dgm:cxn modelId="{CC50331A-1CB9-45E9-82AE-4C2018B3BCEA}" type="presParOf" srcId="{9421EB31-7B0E-4AB9-9C8E-4C7D307B6FF1}" destId="{BE42AF33-C816-47F0-841D-7E9E62FA4A97}" srcOrd="0" destOrd="0" presId="urn:microsoft.com/office/officeart/2005/8/layout/orgChart1"/>
    <dgm:cxn modelId="{3F4FCB40-8C89-41C7-AD2F-E67CD8AEF87E}" type="presParOf" srcId="{BE42AF33-C816-47F0-841D-7E9E62FA4A97}" destId="{3F514A01-43E6-4BCD-8D50-B73EE9ECB8FB}" srcOrd="0" destOrd="0" presId="urn:microsoft.com/office/officeart/2005/8/layout/orgChart1"/>
    <dgm:cxn modelId="{81AA989B-ECAA-4692-B031-BA35F27D07F9}" type="presParOf" srcId="{BE42AF33-C816-47F0-841D-7E9E62FA4A97}" destId="{3DE323E6-528D-4D63-B563-3D745DD7DF8E}" srcOrd="1" destOrd="0" presId="urn:microsoft.com/office/officeart/2005/8/layout/orgChart1"/>
    <dgm:cxn modelId="{A07BE583-B2A4-4577-ADCD-A9E53C91D19C}" type="presParOf" srcId="{9421EB31-7B0E-4AB9-9C8E-4C7D307B6FF1}" destId="{62D4CEEA-889D-4EB6-AEB0-D22865393EC8}" srcOrd="1" destOrd="0" presId="urn:microsoft.com/office/officeart/2005/8/layout/orgChart1"/>
    <dgm:cxn modelId="{101E4FEE-3112-47EE-9C3E-2D4CF083E988}" type="presParOf" srcId="{62D4CEEA-889D-4EB6-AEB0-D22865393EC8}" destId="{8662672E-4CDC-4BC6-A65F-46338BF90F5C}" srcOrd="0" destOrd="0" presId="urn:microsoft.com/office/officeart/2005/8/layout/orgChart1"/>
    <dgm:cxn modelId="{0396D37D-68E4-4C9D-8CF3-45A2D0039012}" type="presParOf" srcId="{62D4CEEA-889D-4EB6-AEB0-D22865393EC8}" destId="{508838BB-5DEF-4AF5-8424-6FC3EB49B8C7}" srcOrd="1" destOrd="0" presId="urn:microsoft.com/office/officeart/2005/8/layout/orgChart1"/>
    <dgm:cxn modelId="{9CEB5768-DA88-4C72-93A6-63DE58A508E4}" type="presParOf" srcId="{508838BB-5DEF-4AF5-8424-6FC3EB49B8C7}" destId="{FD482834-A7E3-4007-BECA-C31468035091}" srcOrd="0" destOrd="0" presId="urn:microsoft.com/office/officeart/2005/8/layout/orgChart1"/>
    <dgm:cxn modelId="{D8F1229C-89D6-4139-B589-2BB6382219DB}" type="presParOf" srcId="{FD482834-A7E3-4007-BECA-C31468035091}" destId="{13ED20F1-62D2-46AD-9E63-E4EB2FC05D60}" srcOrd="0" destOrd="0" presId="urn:microsoft.com/office/officeart/2005/8/layout/orgChart1"/>
    <dgm:cxn modelId="{99A0489C-3D70-4F41-91B3-F27CA648F569}" type="presParOf" srcId="{FD482834-A7E3-4007-BECA-C31468035091}" destId="{F3D96F5A-E213-4B3F-A570-1A943734E9C3}" srcOrd="1" destOrd="0" presId="urn:microsoft.com/office/officeart/2005/8/layout/orgChart1"/>
    <dgm:cxn modelId="{CAFED42F-AE8C-4B02-AE1C-26EED7BBD0BA}" type="presParOf" srcId="{508838BB-5DEF-4AF5-8424-6FC3EB49B8C7}" destId="{186E2D31-DE41-4FF0-96B4-0C1695AF3898}" srcOrd="1" destOrd="0" presId="urn:microsoft.com/office/officeart/2005/8/layout/orgChart1"/>
    <dgm:cxn modelId="{363B121E-E350-4DCD-BBA4-E159AEB300DF}" type="presParOf" srcId="{508838BB-5DEF-4AF5-8424-6FC3EB49B8C7}" destId="{DAF146BA-A7B8-498E-91EC-52FD56A71311}" srcOrd="2" destOrd="0" presId="urn:microsoft.com/office/officeart/2005/8/layout/orgChart1"/>
    <dgm:cxn modelId="{C857121E-E15C-42F7-8AE7-0A50010927BE}" type="presParOf" srcId="{9421EB31-7B0E-4AB9-9C8E-4C7D307B6FF1}" destId="{40E7FBA2-5C0C-4EC6-9313-2D735601BA1E}" srcOrd="2" destOrd="0" presId="urn:microsoft.com/office/officeart/2005/8/layout/orgChart1"/>
    <dgm:cxn modelId="{6DBAF950-43D9-41D9-A436-AE3A81D5CBDF}" type="presParOf" srcId="{F5B4CDCE-289B-46DF-B3B1-0FB98CA8BCD7}" destId="{436AFD5A-30F6-431A-B23A-17153A5BA81A}" srcOrd="4" destOrd="0" presId="urn:microsoft.com/office/officeart/2005/8/layout/orgChart1"/>
    <dgm:cxn modelId="{3E3C1185-BB0B-4E92-902B-CF1DA09136F6}" type="presParOf" srcId="{F5B4CDCE-289B-46DF-B3B1-0FB98CA8BCD7}" destId="{0F41C0BB-BF33-4B4C-9F32-A44543286DA3}" srcOrd="5" destOrd="0" presId="urn:microsoft.com/office/officeart/2005/8/layout/orgChart1"/>
    <dgm:cxn modelId="{9B0D71FF-9520-4DE5-AE22-1A7645E11B15}" type="presParOf" srcId="{0F41C0BB-BF33-4B4C-9F32-A44543286DA3}" destId="{37FE2A24-DB55-451B-8613-9B43F16FF4C6}" srcOrd="0" destOrd="0" presId="urn:microsoft.com/office/officeart/2005/8/layout/orgChart1"/>
    <dgm:cxn modelId="{BF3709E8-B0D4-4A9A-AC37-89C44D5F8041}" type="presParOf" srcId="{37FE2A24-DB55-451B-8613-9B43F16FF4C6}" destId="{12B82FD0-14CB-40DC-87DD-1A6D7FD6F079}" srcOrd="0" destOrd="0" presId="urn:microsoft.com/office/officeart/2005/8/layout/orgChart1"/>
    <dgm:cxn modelId="{29ECF3E0-6E64-40F7-B3BE-29EA53507E19}" type="presParOf" srcId="{37FE2A24-DB55-451B-8613-9B43F16FF4C6}" destId="{30675387-CE10-4519-AEE5-B53BB8E3E37C}" srcOrd="1" destOrd="0" presId="urn:microsoft.com/office/officeart/2005/8/layout/orgChart1"/>
    <dgm:cxn modelId="{2BBB99E2-E90E-448B-B906-B8F63D70E125}" type="presParOf" srcId="{0F41C0BB-BF33-4B4C-9F32-A44543286DA3}" destId="{8C8D2A73-5CC8-47A6-B7CD-0CBFDB19A912}" srcOrd="1" destOrd="0" presId="urn:microsoft.com/office/officeart/2005/8/layout/orgChart1"/>
    <dgm:cxn modelId="{0B16E2D0-08B3-47D6-AA77-B8DA9CB950D5}" type="presParOf" srcId="{8C8D2A73-5CC8-47A6-B7CD-0CBFDB19A912}" destId="{3D9B74FC-37D7-4942-944E-AF007F4DF5B9}" srcOrd="0" destOrd="0" presId="urn:microsoft.com/office/officeart/2005/8/layout/orgChart1"/>
    <dgm:cxn modelId="{C0A1EEBD-4B60-4011-BC91-6DF3EED4259D}" type="presParOf" srcId="{8C8D2A73-5CC8-47A6-B7CD-0CBFDB19A912}" destId="{1E2CCAB8-0D80-4591-A22A-4A0B435591FE}" srcOrd="1" destOrd="0" presId="urn:microsoft.com/office/officeart/2005/8/layout/orgChart1"/>
    <dgm:cxn modelId="{4B299DDB-783A-43F7-8A5B-439409E7D936}" type="presParOf" srcId="{1E2CCAB8-0D80-4591-A22A-4A0B435591FE}" destId="{A6EBE0C3-4DF7-4DD0-8685-1AED40E44B02}" srcOrd="0" destOrd="0" presId="urn:microsoft.com/office/officeart/2005/8/layout/orgChart1"/>
    <dgm:cxn modelId="{928407B0-D07F-4454-B7E3-549613E4C2B8}" type="presParOf" srcId="{A6EBE0C3-4DF7-4DD0-8685-1AED40E44B02}" destId="{63D40CA1-B571-4B0A-AB37-85FB40CE96CA}" srcOrd="0" destOrd="0" presId="urn:microsoft.com/office/officeart/2005/8/layout/orgChart1"/>
    <dgm:cxn modelId="{223C3BAC-FEC7-465B-9ABB-28980B18CE55}" type="presParOf" srcId="{A6EBE0C3-4DF7-4DD0-8685-1AED40E44B02}" destId="{69CCBB4B-FF7A-4FC1-AA64-FC346644E731}" srcOrd="1" destOrd="0" presId="urn:microsoft.com/office/officeart/2005/8/layout/orgChart1"/>
    <dgm:cxn modelId="{02D9C5D3-2238-4505-875A-D326B37745F4}" type="presParOf" srcId="{1E2CCAB8-0D80-4591-A22A-4A0B435591FE}" destId="{5EC8C4E5-396C-4DAF-9D59-3C4B2DF7B520}" srcOrd="1" destOrd="0" presId="urn:microsoft.com/office/officeart/2005/8/layout/orgChart1"/>
    <dgm:cxn modelId="{0F324880-9ED7-4052-BA94-B2A2C552DD3B}" type="presParOf" srcId="{1E2CCAB8-0D80-4591-A22A-4A0B435591FE}" destId="{FA8CFA98-128F-4C79-88DB-1175DF100BFF}" srcOrd="2" destOrd="0" presId="urn:microsoft.com/office/officeart/2005/8/layout/orgChart1"/>
    <dgm:cxn modelId="{4EC56ADD-6FBD-4392-B358-E4BEB9EBC38A}" type="presParOf" srcId="{0F41C0BB-BF33-4B4C-9F32-A44543286DA3}" destId="{699A04FB-5E1C-4D9E-86DF-C9220D2AE092}" srcOrd="2" destOrd="0" presId="urn:microsoft.com/office/officeart/2005/8/layout/orgChart1"/>
    <dgm:cxn modelId="{94DB3CD9-37E7-4436-9854-4605C37DC05F}" type="presParOf" srcId="{F5B4CDCE-289B-46DF-B3B1-0FB98CA8BCD7}" destId="{2C445886-450D-4127-9DF0-89BC6EF092FC}" srcOrd="6" destOrd="0" presId="urn:microsoft.com/office/officeart/2005/8/layout/orgChart1"/>
    <dgm:cxn modelId="{D8B1D6C9-E305-4538-99BA-C875F32273BA}" type="presParOf" srcId="{F5B4CDCE-289B-46DF-B3B1-0FB98CA8BCD7}" destId="{0AC72504-354E-4C45-8C35-8DE4D647AB28}" srcOrd="7" destOrd="0" presId="urn:microsoft.com/office/officeart/2005/8/layout/orgChart1"/>
    <dgm:cxn modelId="{54C9A985-4BD7-47EF-A4C7-7E938087BBBA}" type="presParOf" srcId="{0AC72504-354E-4C45-8C35-8DE4D647AB28}" destId="{7AC1D533-5A1B-42B4-9599-7ED5B389C9D0}" srcOrd="0" destOrd="0" presId="urn:microsoft.com/office/officeart/2005/8/layout/orgChart1"/>
    <dgm:cxn modelId="{6021DF47-3E1D-4ECD-9FA4-003389140E54}" type="presParOf" srcId="{7AC1D533-5A1B-42B4-9599-7ED5B389C9D0}" destId="{A28099CE-6D18-4521-8BD6-2C0948192568}" srcOrd="0" destOrd="0" presId="urn:microsoft.com/office/officeart/2005/8/layout/orgChart1"/>
    <dgm:cxn modelId="{B8FFF993-8D9D-4CAC-BCED-CD0C5A1A4D33}" type="presParOf" srcId="{7AC1D533-5A1B-42B4-9599-7ED5B389C9D0}" destId="{E0290105-1B6F-42BA-80B4-863E9F7F0C9A}" srcOrd="1" destOrd="0" presId="urn:microsoft.com/office/officeart/2005/8/layout/orgChart1"/>
    <dgm:cxn modelId="{7F9DFABD-2961-4153-AE43-A0AD98C751AD}" type="presParOf" srcId="{0AC72504-354E-4C45-8C35-8DE4D647AB28}" destId="{F8680878-8B2F-4691-AB88-8ABF896AE745}" srcOrd="1" destOrd="0" presId="urn:microsoft.com/office/officeart/2005/8/layout/orgChart1"/>
    <dgm:cxn modelId="{03F42506-19C7-4E8D-BDFC-AE8A9745D826}" type="presParOf" srcId="{F8680878-8B2F-4691-AB88-8ABF896AE745}" destId="{303218FF-5B0F-4D33-A542-975187C7DD8C}" srcOrd="0" destOrd="0" presId="urn:microsoft.com/office/officeart/2005/8/layout/orgChart1"/>
    <dgm:cxn modelId="{DD14FDFE-798F-456C-92DE-161E742BC475}" type="presParOf" srcId="{F8680878-8B2F-4691-AB88-8ABF896AE745}" destId="{274B6B5F-C815-463E-A71F-650ABEA02C3A}" srcOrd="1" destOrd="0" presId="urn:microsoft.com/office/officeart/2005/8/layout/orgChart1"/>
    <dgm:cxn modelId="{5DF5C664-9C9D-4FA5-9BBE-CAB72ABCA2C6}" type="presParOf" srcId="{274B6B5F-C815-463E-A71F-650ABEA02C3A}" destId="{C70EF93F-9A31-4343-9DBB-5637FBBFE483}" srcOrd="0" destOrd="0" presId="urn:microsoft.com/office/officeart/2005/8/layout/orgChart1"/>
    <dgm:cxn modelId="{D2769FC5-C6CF-4A3E-9E91-CDD92BB88AF1}" type="presParOf" srcId="{C70EF93F-9A31-4343-9DBB-5637FBBFE483}" destId="{E5E7E9F5-8000-4072-A601-98230DD06C24}" srcOrd="0" destOrd="0" presId="urn:microsoft.com/office/officeart/2005/8/layout/orgChart1"/>
    <dgm:cxn modelId="{B1A4474D-57C1-420D-8485-3C05F966D017}" type="presParOf" srcId="{C70EF93F-9A31-4343-9DBB-5637FBBFE483}" destId="{5C2EB2B8-8818-468D-B400-0D7C5FF479B0}" srcOrd="1" destOrd="0" presId="urn:microsoft.com/office/officeart/2005/8/layout/orgChart1"/>
    <dgm:cxn modelId="{72EEB7ED-0424-4798-8696-498839613874}" type="presParOf" srcId="{274B6B5F-C815-463E-A71F-650ABEA02C3A}" destId="{716DC396-1835-43ED-8936-F8F01A67F448}" srcOrd="1" destOrd="0" presId="urn:microsoft.com/office/officeart/2005/8/layout/orgChart1"/>
    <dgm:cxn modelId="{E7910CA2-FDAA-4415-BAD3-CE2FABB72E5B}" type="presParOf" srcId="{274B6B5F-C815-463E-A71F-650ABEA02C3A}" destId="{B3A55AAD-142D-4A58-8DCF-93F49A623D77}" srcOrd="2" destOrd="0" presId="urn:microsoft.com/office/officeart/2005/8/layout/orgChart1"/>
    <dgm:cxn modelId="{1FF7B0F9-0607-466A-BF80-859EE340C3D4}" type="presParOf" srcId="{0AC72504-354E-4C45-8C35-8DE4D647AB28}" destId="{BC70E0D5-9E34-49E4-AA29-F379B5CEFAA8}" srcOrd="2" destOrd="0" presId="urn:microsoft.com/office/officeart/2005/8/layout/orgChart1"/>
    <dgm:cxn modelId="{4D3DB5BE-D4F0-42C9-A9F3-5D7F2060DF94}" type="presParOf" srcId="{D4781556-4D6E-4C51-8597-D5BBDEA5B4F3}" destId="{101F4530-2484-4F1E-8398-5B9A2EAB4F4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9FB26C-49FB-44D4-965C-1296F08584E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FAECAB6-B389-4A3A-B895-FA4328CE8C39}">
      <dgm:prSet phldrT="[Text]"/>
      <dgm:spPr/>
      <dgm:t>
        <a:bodyPr/>
        <a:lstStyle/>
        <a:p>
          <a:r>
            <a:rPr lang="en-US" dirty="0"/>
            <a:t>ICU Attending</a:t>
          </a:r>
        </a:p>
      </dgm:t>
    </dgm:pt>
    <dgm:pt modelId="{CDC1ABB5-27A4-4704-A3CF-1B45C5A25EB6}" type="parTrans" cxnId="{28098C38-8242-4105-8CA1-51ED157E7716}">
      <dgm:prSet/>
      <dgm:spPr/>
      <dgm:t>
        <a:bodyPr/>
        <a:lstStyle/>
        <a:p>
          <a:endParaRPr lang="en-US"/>
        </a:p>
      </dgm:t>
    </dgm:pt>
    <dgm:pt modelId="{40632687-5DA2-4740-9DD6-0684A008EBDB}" type="sibTrans" cxnId="{28098C38-8242-4105-8CA1-51ED157E7716}">
      <dgm:prSet/>
      <dgm:spPr/>
      <dgm:t>
        <a:bodyPr/>
        <a:lstStyle/>
        <a:p>
          <a:endParaRPr lang="en-US"/>
        </a:p>
      </dgm:t>
    </dgm:pt>
    <dgm:pt modelId="{3706E2B6-3A26-45AF-ADFE-8FCE8AAA2785}">
      <dgm:prSet phldrT="[Text]"/>
      <dgm:spPr/>
      <dgm:t>
        <a:bodyPr/>
        <a:lstStyle/>
        <a:p>
          <a:r>
            <a:rPr lang="en-US" dirty="0"/>
            <a:t>PGY-1</a:t>
          </a:r>
        </a:p>
      </dgm:t>
    </dgm:pt>
    <dgm:pt modelId="{21CD5DEA-1370-4378-A3D7-FF5B94D8F8AE}" type="parTrans" cxnId="{8189D640-0D20-464C-A28F-9C78EF9469C8}">
      <dgm:prSet/>
      <dgm:spPr/>
      <dgm:t>
        <a:bodyPr/>
        <a:lstStyle/>
        <a:p>
          <a:endParaRPr lang="en-US"/>
        </a:p>
      </dgm:t>
    </dgm:pt>
    <dgm:pt modelId="{7DBDE602-E68B-49CB-BB98-B3D448802AC2}" type="sibTrans" cxnId="{8189D640-0D20-464C-A28F-9C78EF9469C8}">
      <dgm:prSet/>
      <dgm:spPr/>
      <dgm:t>
        <a:bodyPr/>
        <a:lstStyle/>
        <a:p>
          <a:endParaRPr lang="en-US"/>
        </a:p>
      </dgm:t>
    </dgm:pt>
    <dgm:pt modelId="{63EF00F4-8D13-4D57-93C0-20DCEDA6E05B}" type="pres">
      <dgm:prSet presAssocID="{CB9FB26C-49FB-44D4-965C-1296F08584EA}" presName="hierChild1" presStyleCnt="0">
        <dgm:presLayoutVars>
          <dgm:orgChart val="1"/>
          <dgm:chPref val="1"/>
          <dgm:dir/>
          <dgm:animOne val="branch"/>
          <dgm:animLvl val="lvl"/>
          <dgm:resizeHandles/>
        </dgm:presLayoutVars>
      </dgm:prSet>
      <dgm:spPr/>
    </dgm:pt>
    <dgm:pt modelId="{76E69EE7-6EB3-45B3-AB38-9C39502356A3}" type="pres">
      <dgm:prSet presAssocID="{1FAECAB6-B389-4A3A-B895-FA4328CE8C39}" presName="hierRoot1" presStyleCnt="0">
        <dgm:presLayoutVars>
          <dgm:hierBranch val="init"/>
        </dgm:presLayoutVars>
      </dgm:prSet>
      <dgm:spPr/>
    </dgm:pt>
    <dgm:pt modelId="{B52BFF2F-EB89-4A75-9FF3-F7C3BB07D276}" type="pres">
      <dgm:prSet presAssocID="{1FAECAB6-B389-4A3A-B895-FA4328CE8C39}" presName="rootComposite1" presStyleCnt="0"/>
      <dgm:spPr/>
    </dgm:pt>
    <dgm:pt modelId="{CEC28B2C-30EF-49C6-B641-F514EA67D901}" type="pres">
      <dgm:prSet presAssocID="{1FAECAB6-B389-4A3A-B895-FA4328CE8C39}" presName="rootText1" presStyleLbl="node0" presStyleIdx="0" presStyleCnt="1">
        <dgm:presLayoutVars>
          <dgm:chPref val="3"/>
        </dgm:presLayoutVars>
      </dgm:prSet>
      <dgm:spPr/>
    </dgm:pt>
    <dgm:pt modelId="{18468ED4-FD8C-41DF-830C-A4A56A3C52B3}" type="pres">
      <dgm:prSet presAssocID="{1FAECAB6-B389-4A3A-B895-FA4328CE8C39}" presName="rootConnector1" presStyleLbl="node1" presStyleIdx="0" presStyleCnt="0"/>
      <dgm:spPr/>
    </dgm:pt>
    <dgm:pt modelId="{BE6FDB91-77B6-4542-AC8B-A3D524511303}" type="pres">
      <dgm:prSet presAssocID="{1FAECAB6-B389-4A3A-B895-FA4328CE8C39}" presName="hierChild2" presStyleCnt="0"/>
      <dgm:spPr/>
    </dgm:pt>
    <dgm:pt modelId="{AD01619B-7017-448B-B8F4-4D2489F58A4B}" type="pres">
      <dgm:prSet presAssocID="{21CD5DEA-1370-4378-A3D7-FF5B94D8F8AE}" presName="Name37" presStyleLbl="parChTrans1D2" presStyleIdx="0" presStyleCnt="1"/>
      <dgm:spPr/>
    </dgm:pt>
    <dgm:pt modelId="{A5E334E2-1953-491A-89DB-9F67F404ABA1}" type="pres">
      <dgm:prSet presAssocID="{3706E2B6-3A26-45AF-ADFE-8FCE8AAA2785}" presName="hierRoot2" presStyleCnt="0">
        <dgm:presLayoutVars>
          <dgm:hierBranch val="init"/>
        </dgm:presLayoutVars>
      </dgm:prSet>
      <dgm:spPr/>
    </dgm:pt>
    <dgm:pt modelId="{3BFFE5B4-994D-4F1E-A460-1A4710E707C4}" type="pres">
      <dgm:prSet presAssocID="{3706E2B6-3A26-45AF-ADFE-8FCE8AAA2785}" presName="rootComposite" presStyleCnt="0"/>
      <dgm:spPr/>
    </dgm:pt>
    <dgm:pt modelId="{46CA97AD-056C-4324-AE81-40146F9C9DB2}" type="pres">
      <dgm:prSet presAssocID="{3706E2B6-3A26-45AF-ADFE-8FCE8AAA2785}" presName="rootText" presStyleLbl="node2" presStyleIdx="0" presStyleCnt="1">
        <dgm:presLayoutVars>
          <dgm:chPref val="3"/>
        </dgm:presLayoutVars>
      </dgm:prSet>
      <dgm:spPr/>
    </dgm:pt>
    <dgm:pt modelId="{9384E160-841D-48C2-80ED-B5F8A3356B8C}" type="pres">
      <dgm:prSet presAssocID="{3706E2B6-3A26-45AF-ADFE-8FCE8AAA2785}" presName="rootConnector" presStyleLbl="node2" presStyleIdx="0" presStyleCnt="1"/>
      <dgm:spPr/>
    </dgm:pt>
    <dgm:pt modelId="{B6B4F1F6-40CA-4C08-986E-A81454FE790E}" type="pres">
      <dgm:prSet presAssocID="{3706E2B6-3A26-45AF-ADFE-8FCE8AAA2785}" presName="hierChild4" presStyleCnt="0"/>
      <dgm:spPr/>
    </dgm:pt>
    <dgm:pt modelId="{8BCCD74C-C62C-4B46-B50E-8EC8A099D6A2}" type="pres">
      <dgm:prSet presAssocID="{3706E2B6-3A26-45AF-ADFE-8FCE8AAA2785}" presName="hierChild5" presStyleCnt="0"/>
      <dgm:spPr/>
    </dgm:pt>
    <dgm:pt modelId="{5807D6FA-43FE-4208-84F2-0AF8AEED5B34}" type="pres">
      <dgm:prSet presAssocID="{1FAECAB6-B389-4A3A-B895-FA4328CE8C39}" presName="hierChild3" presStyleCnt="0"/>
      <dgm:spPr/>
    </dgm:pt>
  </dgm:ptLst>
  <dgm:cxnLst>
    <dgm:cxn modelId="{DF69D308-1E30-404A-AEAA-CA8AB1571A1C}" type="presOf" srcId="{21CD5DEA-1370-4378-A3D7-FF5B94D8F8AE}" destId="{AD01619B-7017-448B-B8F4-4D2489F58A4B}" srcOrd="0" destOrd="0" presId="urn:microsoft.com/office/officeart/2005/8/layout/orgChart1"/>
    <dgm:cxn modelId="{61319824-4ADD-4098-B3DD-32D5F7009500}" type="presOf" srcId="{1FAECAB6-B389-4A3A-B895-FA4328CE8C39}" destId="{CEC28B2C-30EF-49C6-B641-F514EA67D901}" srcOrd="0" destOrd="0" presId="urn:microsoft.com/office/officeart/2005/8/layout/orgChart1"/>
    <dgm:cxn modelId="{28098C38-8242-4105-8CA1-51ED157E7716}" srcId="{CB9FB26C-49FB-44D4-965C-1296F08584EA}" destId="{1FAECAB6-B389-4A3A-B895-FA4328CE8C39}" srcOrd="0" destOrd="0" parTransId="{CDC1ABB5-27A4-4704-A3CF-1B45C5A25EB6}" sibTransId="{40632687-5DA2-4740-9DD6-0684A008EBDB}"/>
    <dgm:cxn modelId="{8189D640-0D20-464C-A28F-9C78EF9469C8}" srcId="{1FAECAB6-B389-4A3A-B895-FA4328CE8C39}" destId="{3706E2B6-3A26-45AF-ADFE-8FCE8AAA2785}" srcOrd="0" destOrd="0" parTransId="{21CD5DEA-1370-4378-A3D7-FF5B94D8F8AE}" sibTransId="{7DBDE602-E68B-49CB-BB98-B3D448802AC2}"/>
    <dgm:cxn modelId="{B7302F6D-FFF1-4E97-ABA1-40CB859DC46E}" type="presOf" srcId="{1FAECAB6-B389-4A3A-B895-FA4328CE8C39}" destId="{18468ED4-FD8C-41DF-830C-A4A56A3C52B3}" srcOrd="1" destOrd="0" presId="urn:microsoft.com/office/officeart/2005/8/layout/orgChart1"/>
    <dgm:cxn modelId="{A75FD1AD-0B08-4361-888C-7E4CB9839F47}" type="presOf" srcId="{CB9FB26C-49FB-44D4-965C-1296F08584EA}" destId="{63EF00F4-8D13-4D57-93C0-20DCEDA6E05B}" srcOrd="0" destOrd="0" presId="urn:microsoft.com/office/officeart/2005/8/layout/orgChart1"/>
    <dgm:cxn modelId="{2D1B73DC-F050-43B5-8766-772F746EDC72}" type="presOf" srcId="{3706E2B6-3A26-45AF-ADFE-8FCE8AAA2785}" destId="{46CA97AD-056C-4324-AE81-40146F9C9DB2}" srcOrd="0" destOrd="0" presId="urn:microsoft.com/office/officeart/2005/8/layout/orgChart1"/>
    <dgm:cxn modelId="{7AEAD4E1-1EE7-4977-9CE8-69D024346A24}" type="presOf" srcId="{3706E2B6-3A26-45AF-ADFE-8FCE8AAA2785}" destId="{9384E160-841D-48C2-80ED-B5F8A3356B8C}" srcOrd="1" destOrd="0" presId="urn:microsoft.com/office/officeart/2005/8/layout/orgChart1"/>
    <dgm:cxn modelId="{2BCEA983-B275-4485-B9FB-55E3E50DD3B0}" type="presParOf" srcId="{63EF00F4-8D13-4D57-93C0-20DCEDA6E05B}" destId="{76E69EE7-6EB3-45B3-AB38-9C39502356A3}" srcOrd="0" destOrd="0" presId="urn:microsoft.com/office/officeart/2005/8/layout/orgChart1"/>
    <dgm:cxn modelId="{B3A5DFF3-3323-4C86-9674-15B43F719143}" type="presParOf" srcId="{76E69EE7-6EB3-45B3-AB38-9C39502356A3}" destId="{B52BFF2F-EB89-4A75-9FF3-F7C3BB07D276}" srcOrd="0" destOrd="0" presId="urn:microsoft.com/office/officeart/2005/8/layout/orgChart1"/>
    <dgm:cxn modelId="{19CDF0C7-AA1F-40A1-BAA5-8001C74B6F4A}" type="presParOf" srcId="{B52BFF2F-EB89-4A75-9FF3-F7C3BB07D276}" destId="{CEC28B2C-30EF-49C6-B641-F514EA67D901}" srcOrd="0" destOrd="0" presId="urn:microsoft.com/office/officeart/2005/8/layout/orgChart1"/>
    <dgm:cxn modelId="{424A3CA2-0EAB-4AE1-8397-CC255B870CE5}" type="presParOf" srcId="{B52BFF2F-EB89-4A75-9FF3-F7C3BB07D276}" destId="{18468ED4-FD8C-41DF-830C-A4A56A3C52B3}" srcOrd="1" destOrd="0" presId="urn:microsoft.com/office/officeart/2005/8/layout/orgChart1"/>
    <dgm:cxn modelId="{1FE51220-3C8F-4963-9851-86805DEA08CC}" type="presParOf" srcId="{76E69EE7-6EB3-45B3-AB38-9C39502356A3}" destId="{BE6FDB91-77B6-4542-AC8B-A3D524511303}" srcOrd="1" destOrd="0" presId="urn:microsoft.com/office/officeart/2005/8/layout/orgChart1"/>
    <dgm:cxn modelId="{E31860B8-EBB3-4323-9597-80F0100C61A8}" type="presParOf" srcId="{BE6FDB91-77B6-4542-AC8B-A3D524511303}" destId="{AD01619B-7017-448B-B8F4-4D2489F58A4B}" srcOrd="0" destOrd="0" presId="urn:microsoft.com/office/officeart/2005/8/layout/orgChart1"/>
    <dgm:cxn modelId="{A649C020-CEDA-4F8E-A8C2-6B521309D123}" type="presParOf" srcId="{BE6FDB91-77B6-4542-AC8B-A3D524511303}" destId="{A5E334E2-1953-491A-89DB-9F67F404ABA1}" srcOrd="1" destOrd="0" presId="urn:microsoft.com/office/officeart/2005/8/layout/orgChart1"/>
    <dgm:cxn modelId="{88F5B32B-580A-4107-95B4-E4A1ADF3DE0C}" type="presParOf" srcId="{A5E334E2-1953-491A-89DB-9F67F404ABA1}" destId="{3BFFE5B4-994D-4F1E-A460-1A4710E707C4}" srcOrd="0" destOrd="0" presId="urn:microsoft.com/office/officeart/2005/8/layout/orgChart1"/>
    <dgm:cxn modelId="{F9AA55FB-DA0D-472E-856F-721DDFD27F78}" type="presParOf" srcId="{3BFFE5B4-994D-4F1E-A460-1A4710E707C4}" destId="{46CA97AD-056C-4324-AE81-40146F9C9DB2}" srcOrd="0" destOrd="0" presId="urn:microsoft.com/office/officeart/2005/8/layout/orgChart1"/>
    <dgm:cxn modelId="{3BE13A21-F53D-4C1C-A49C-1EFFAA5A2DA8}" type="presParOf" srcId="{3BFFE5B4-994D-4F1E-A460-1A4710E707C4}" destId="{9384E160-841D-48C2-80ED-B5F8A3356B8C}" srcOrd="1" destOrd="0" presId="urn:microsoft.com/office/officeart/2005/8/layout/orgChart1"/>
    <dgm:cxn modelId="{65E3826B-9733-43C9-A4D1-A2789F7C439B}" type="presParOf" srcId="{A5E334E2-1953-491A-89DB-9F67F404ABA1}" destId="{B6B4F1F6-40CA-4C08-986E-A81454FE790E}" srcOrd="1" destOrd="0" presId="urn:microsoft.com/office/officeart/2005/8/layout/orgChart1"/>
    <dgm:cxn modelId="{74A1A9AD-37EE-40F4-9250-D624F8AFAA1B}" type="presParOf" srcId="{A5E334E2-1953-491A-89DB-9F67F404ABA1}" destId="{8BCCD74C-C62C-4B46-B50E-8EC8A099D6A2}" srcOrd="2" destOrd="0" presId="urn:microsoft.com/office/officeart/2005/8/layout/orgChart1"/>
    <dgm:cxn modelId="{28BF5EF5-AFF5-4F0A-818E-7234D128D66C}" type="presParOf" srcId="{76E69EE7-6EB3-45B3-AB38-9C39502356A3}" destId="{5807D6FA-43FE-4208-84F2-0AF8AEED5B34}"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189538-D5B7-49BB-9560-27EBF243082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785D7E5-86E8-4575-9490-E985AFB4ABE6}">
      <dgm:prSet phldrT="[Text]"/>
      <dgm:spPr>
        <a:solidFill>
          <a:srgbClr val="FFC000"/>
        </a:solidFill>
      </dgm:spPr>
      <dgm:t>
        <a:bodyPr/>
        <a:lstStyle/>
        <a:p>
          <a:r>
            <a:rPr lang="en-US" dirty="0"/>
            <a:t>HOSPITALIST*</a:t>
          </a:r>
        </a:p>
      </dgm:t>
    </dgm:pt>
    <dgm:pt modelId="{15519ADA-AF59-49F9-A268-0FFC01D79B8A}" type="parTrans" cxnId="{BA374F74-7C1E-4D26-BABF-36DF6D84ACAC}">
      <dgm:prSet/>
      <dgm:spPr/>
      <dgm:t>
        <a:bodyPr/>
        <a:lstStyle/>
        <a:p>
          <a:endParaRPr lang="en-US"/>
        </a:p>
      </dgm:t>
    </dgm:pt>
    <dgm:pt modelId="{B8D9CE12-3561-4262-9C9C-C6FC2E086A5C}" type="sibTrans" cxnId="{BA374F74-7C1E-4D26-BABF-36DF6D84ACAC}">
      <dgm:prSet/>
      <dgm:spPr/>
      <dgm:t>
        <a:bodyPr/>
        <a:lstStyle/>
        <a:p>
          <a:endParaRPr lang="en-US"/>
        </a:p>
      </dgm:t>
    </dgm:pt>
    <dgm:pt modelId="{9D3DF31A-0ACD-4405-84D6-C121CE17E61C}">
      <dgm:prSet phldrT="[Text]"/>
      <dgm:spPr/>
      <dgm:t>
        <a:bodyPr/>
        <a:lstStyle/>
        <a:p>
          <a:r>
            <a:rPr lang="en-US" dirty="0"/>
            <a:t>PCP </a:t>
          </a:r>
        </a:p>
      </dgm:t>
    </dgm:pt>
    <dgm:pt modelId="{586DD760-9F87-46B5-9098-48918EBDCA28}" type="parTrans" cxnId="{8B88B613-19BD-4EEA-BFD1-26C10F2B34A9}">
      <dgm:prSet/>
      <dgm:spPr/>
      <dgm:t>
        <a:bodyPr/>
        <a:lstStyle/>
        <a:p>
          <a:endParaRPr lang="en-US"/>
        </a:p>
      </dgm:t>
    </dgm:pt>
    <dgm:pt modelId="{05A10B8C-F2A3-436E-B49D-8B7F4D686AE6}" type="sibTrans" cxnId="{8B88B613-19BD-4EEA-BFD1-26C10F2B34A9}">
      <dgm:prSet/>
      <dgm:spPr/>
      <dgm:t>
        <a:bodyPr/>
        <a:lstStyle/>
        <a:p>
          <a:endParaRPr lang="en-US"/>
        </a:p>
      </dgm:t>
    </dgm:pt>
    <dgm:pt modelId="{69C108A3-912F-42A0-957D-607EB3B60E08}">
      <dgm:prSet phldrT="[Text]"/>
      <dgm:spPr/>
      <dgm:t>
        <a:bodyPr/>
        <a:lstStyle/>
        <a:p>
          <a:r>
            <a:rPr lang="en-US" dirty="0"/>
            <a:t>PCP  </a:t>
          </a:r>
        </a:p>
      </dgm:t>
    </dgm:pt>
    <dgm:pt modelId="{EDB163EE-AF1A-41E9-8261-A68780D539FD}" type="parTrans" cxnId="{2BE6964A-5247-4699-B788-B8F2CAE8F1E1}">
      <dgm:prSet/>
      <dgm:spPr/>
      <dgm:t>
        <a:bodyPr/>
        <a:lstStyle/>
        <a:p>
          <a:endParaRPr lang="en-US"/>
        </a:p>
      </dgm:t>
    </dgm:pt>
    <dgm:pt modelId="{53638FAD-40C8-4AE5-AA10-4A2CF5426EA3}" type="sibTrans" cxnId="{2BE6964A-5247-4699-B788-B8F2CAE8F1E1}">
      <dgm:prSet/>
      <dgm:spPr/>
      <dgm:t>
        <a:bodyPr/>
        <a:lstStyle/>
        <a:p>
          <a:endParaRPr lang="en-US"/>
        </a:p>
      </dgm:t>
    </dgm:pt>
    <dgm:pt modelId="{D2CF48E6-E93D-4A30-A6E1-9E109A097D4B}">
      <dgm:prSet phldrT="[Text]"/>
      <dgm:spPr/>
      <dgm:t>
        <a:bodyPr/>
        <a:lstStyle/>
        <a:p>
          <a:r>
            <a:rPr lang="en-US" dirty="0"/>
            <a:t>PCP  </a:t>
          </a:r>
        </a:p>
      </dgm:t>
    </dgm:pt>
    <dgm:pt modelId="{AF0514A1-E2C7-42F2-859E-E6AD72C75446}" type="parTrans" cxnId="{82AF9347-EE2F-414C-8DEF-2D0172E60841}">
      <dgm:prSet/>
      <dgm:spPr/>
      <dgm:t>
        <a:bodyPr/>
        <a:lstStyle/>
        <a:p>
          <a:endParaRPr lang="en-US"/>
        </a:p>
      </dgm:t>
    </dgm:pt>
    <dgm:pt modelId="{799DD360-A9B4-41F9-91E6-48D100ABBF94}" type="sibTrans" cxnId="{82AF9347-EE2F-414C-8DEF-2D0172E60841}">
      <dgm:prSet/>
      <dgm:spPr/>
      <dgm:t>
        <a:bodyPr/>
        <a:lstStyle/>
        <a:p>
          <a:endParaRPr lang="en-US"/>
        </a:p>
      </dgm:t>
    </dgm:pt>
    <dgm:pt modelId="{75E569F2-CCE0-4866-AEBF-CB21E3B8F9C0}">
      <dgm:prSet/>
      <dgm:spPr/>
      <dgm:t>
        <a:bodyPr/>
        <a:lstStyle/>
        <a:p>
          <a:r>
            <a:rPr lang="en-US" dirty="0"/>
            <a:t>PCP </a:t>
          </a:r>
        </a:p>
      </dgm:t>
    </dgm:pt>
    <dgm:pt modelId="{D96268BB-40A0-469F-A162-F821F9CA44D0}" type="parTrans" cxnId="{F22BE426-9D59-4465-BD6C-C6881E746402}">
      <dgm:prSet/>
      <dgm:spPr/>
      <dgm:t>
        <a:bodyPr/>
        <a:lstStyle/>
        <a:p>
          <a:endParaRPr lang="en-US"/>
        </a:p>
      </dgm:t>
    </dgm:pt>
    <dgm:pt modelId="{712C975C-4938-449E-985F-364ADF3B1749}" type="sibTrans" cxnId="{F22BE426-9D59-4465-BD6C-C6881E746402}">
      <dgm:prSet/>
      <dgm:spPr/>
      <dgm:t>
        <a:bodyPr/>
        <a:lstStyle/>
        <a:p>
          <a:endParaRPr lang="en-US"/>
        </a:p>
      </dgm:t>
    </dgm:pt>
    <dgm:pt modelId="{C8B4874A-77B6-47DA-93D2-ADE601770210}">
      <dgm:prSet/>
      <dgm:spPr/>
      <dgm:t>
        <a:bodyPr/>
        <a:lstStyle/>
        <a:p>
          <a:r>
            <a:rPr lang="en-US" dirty="0"/>
            <a:t>10 Patients</a:t>
          </a:r>
        </a:p>
      </dgm:t>
    </dgm:pt>
    <dgm:pt modelId="{02E6633A-7A72-4593-BFFC-54904DCB430A}" type="parTrans" cxnId="{C74147C0-524D-4320-8ED5-17A6D4AA2FEF}">
      <dgm:prSet/>
      <dgm:spPr/>
      <dgm:t>
        <a:bodyPr/>
        <a:lstStyle/>
        <a:p>
          <a:endParaRPr lang="en-US"/>
        </a:p>
      </dgm:t>
    </dgm:pt>
    <dgm:pt modelId="{8A6A60C3-30A5-4663-B368-ED53C2384593}" type="sibTrans" cxnId="{C74147C0-524D-4320-8ED5-17A6D4AA2FEF}">
      <dgm:prSet/>
      <dgm:spPr/>
      <dgm:t>
        <a:bodyPr/>
        <a:lstStyle/>
        <a:p>
          <a:endParaRPr lang="en-US"/>
        </a:p>
      </dgm:t>
    </dgm:pt>
    <dgm:pt modelId="{1D668868-0176-4B70-8C81-A6388D624082}">
      <dgm:prSet/>
      <dgm:spPr/>
      <dgm:t>
        <a:bodyPr/>
        <a:lstStyle/>
        <a:p>
          <a:r>
            <a:rPr lang="en-US" dirty="0"/>
            <a:t>10 Patients</a:t>
          </a:r>
        </a:p>
      </dgm:t>
    </dgm:pt>
    <dgm:pt modelId="{03AB844E-4605-4D0E-9F01-2CAC810789FC}" type="parTrans" cxnId="{14B46121-B2B0-4407-990D-7DC9062B5634}">
      <dgm:prSet/>
      <dgm:spPr/>
      <dgm:t>
        <a:bodyPr/>
        <a:lstStyle/>
        <a:p>
          <a:endParaRPr lang="en-US"/>
        </a:p>
      </dgm:t>
    </dgm:pt>
    <dgm:pt modelId="{A7D332A7-6EEB-47F9-B2EA-5E3D4D48CD57}" type="sibTrans" cxnId="{14B46121-B2B0-4407-990D-7DC9062B5634}">
      <dgm:prSet/>
      <dgm:spPr/>
      <dgm:t>
        <a:bodyPr/>
        <a:lstStyle/>
        <a:p>
          <a:endParaRPr lang="en-US"/>
        </a:p>
      </dgm:t>
    </dgm:pt>
    <dgm:pt modelId="{9E70EBCB-0A0B-47B1-AB6B-8432D96E93F0}">
      <dgm:prSet/>
      <dgm:spPr/>
      <dgm:t>
        <a:bodyPr/>
        <a:lstStyle/>
        <a:p>
          <a:r>
            <a:rPr lang="en-US" dirty="0"/>
            <a:t>10 Patients</a:t>
          </a:r>
        </a:p>
      </dgm:t>
    </dgm:pt>
    <dgm:pt modelId="{26907DB9-4628-4794-AE29-DDCADB7FB0CA}" type="parTrans" cxnId="{1568BAC3-303B-4AA6-BA2E-D3F491F6BED5}">
      <dgm:prSet/>
      <dgm:spPr/>
      <dgm:t>
        <a:bodyPr/>
        <a:lstStyle/>
        <a:p>
          <a:endParaRPr lang="en-US"/>
        </a:p>
      </dgm:t>
    </dgm:pt>
    <dgm:pt modelId="{641E25DA-637D-499F-9AD0-6562B69B0A71}" type="sibTrans" cxnId="{1568BAC3-303B-4AA6-BA2E-D3F491F6BED5}">
      <dgm:prSet/>
      <dgm:spPr/>
      <dgm:t>
        <a:bodyPr/>
        <a:lstStyle/>
        <a:p>
          <a:endParaRPr lang="en-US"/>
        </a:p>
      </dgm:t>
    </dgm:pt>
    <dgm:pt modelId="{A705B259-FC11-4559-ABAD-336157091ECE}">
      <dgm:prSet/>
      <dgm:spPr/>
      <dgm:t>
        <a:bodyPr/>
        <a:lstStyle/>
        <a:p>
          <a:r>
            <a:rPr lang="en-US" dirty="0"/>
            <a:t>10 Patients</a:t>
          </a:r>
        </a:p>
      </dgm:t>
    </dgm:pt>
    <dgm:pt modelId="{7C7662CC-7380-4C01-A8D5-0AD594CD6AF8}" type="parTrans" cxnId="{497C3FBE-50C6-4CEB-AF00-A1E7F221EC6A}">
      <dgm:prSet/>
      <dgm:spPr/>
      <dgm:t>
        <a:bodyPr/>
        <a:lstStyle/>
        <a:p>
          <a:endParaRPr lang="en-US"/>
        </a:p>
      </dgm:t>
    </dgm:pt>
    <dgm:pt modelId="{55E43A87-5980-44BA-B749-88A0C9849D6E}" type="sibTrans" cxnId="{497C3FBE-50C6-4CEB-AF00-A1E7F221EC6A}">
      <dgm:prSet/>
      <dgm:spPr/>
      <dgm:t>
        <a:bodyPr/>
        <a:lstStyle/>
        <a:p>
          <a:endParaRPr lang="en-US"/>
        </a:p>
      </dgm:t>
    </dgm:pt>
    <dgm:pt modelId="{D690DB49-95CC-4111-9C33-F1393485814A}" type="pres">
      <dgm:prSet presAssocID="{01189538-D5B7-49BB-9560-27EBF2430829}" presName="hierChild1" presStyleCnt="0">
        <dgm:presLayoutVars>
          <dgm:orgChart val="1"/>
          <dgm:chPref val="1"/>
          <dgm:dir val="rev"/>
          <dgm:animOne val="branch"/>
          <dgm:animLvl val="lvl"/>
          <dgm:resizeHandles/>
        </dgm:presLayoutVars>
      </dgm:prSet>
      <dgm:spPr/>
    </dgm:pt>
    <dgm:pt modelId="{D4781556-4D6E-4C51-8597-D5BBDEA5B4F3}" type="pres">
      <dgm:prSet presAssocID="{6785D7E5-86E8-4575-9490-E985AFB4ABE6}" presName="hierRoot1" presStyleCnt="0">
        <dgm:presLayoutVars>
          <dgm:hierBranch val="init"/>
        </dgm:presLayoutVars>
      </dgm:prSet>
      <dgm:spPr/>
    </dgm:pt>
    <dgm:pt modelId="{42B60EF3-7CBF-4353-8D48-519F7105400B}" type="pres">
      <dgm:prSet presAssocID="{6785D7E5-86E8-4575-9490-E985AFB4ABE6}" presName="rootComposite1" presStyleCnt="0"/>
      <dgm:spPr/>
    </dgm:pt>
    <dgm:pt modelId="{B42216C6-532C-43DA-84B3-2A6E21E4110E}" type="pres">
      <dgm:prSet presAssocID="{6785D7E5-86E8-4575-9490-E985AFB4ABE6}" presName="rootText1" presStyleLbl="node0" presStyleIdx="0" presStyleCnt="1">
        <dgm:presLayoutVars>
          <dgm:chPref val="3"/>
        </dgm:presLayoutVars>
      </dgm:prSet>
      <dgm:spPr/>
    </dgm:pt>
    <dgm:pt modelId="{4F564F50-B889-41FC-A708-2EA0540BE843}" type="pres">
      <dgm:prSet presAssocID="{6785D7E5-86E8-4575-9490-E985AFB4ABE6}" presName="rootConnector1" presStyleLbl="node1" presStyleIdx="0" presStyleCnt="0"/>
      <dgm:spPr/>
    </dgm:pt>
    <dgm:pt modelId="{F5B4CDCE-289B-46DF-B3B1-0FB98CA8BCD7}" type="pres">
      <dgm:prSet presAssocID="{6785D7E5-86E8-4575-9490-E985AFB4ABE6}" presName="hierChild2" presStyleCnt="0"/>
      <dgm:spPr/>
    </dgm:pt>
    <dgm:pt modelId="{8FF298D9-93FF-44F9-A2E6-57D168880FD3}" type="pres">
      <dgm:prSet presAssocID="{586DD760-9F87-46B5-9098-48918EBDCA28}" presName="Name37" presStyleLbl="parChTrans1D2" presStyleIdx="0" presStyleCnt="4"/>
      <dgm:spPr/>
    </dgm:pt>
    <dgm:pt modelId="{6E537610-6538-45CA-A1B5-0708AD59EE40}" type="pres">
      <dgm:prSet presAssocID="{9D3DF31A-0ACD-4405-84D6-C121CE17E61C}" presName="hierRoot2" presStyleCnt="0">
        <dgm:presLayoutVars>
          <dgm:hierBranch val="init"/>
        </dgm:presLayoutVars>
      </dgm:prSet>
      <dgm:spPr/>
    </dgm:pt>
    <dgm:pt modelId="{86A15414-5A49-4F3F-A0B1-2130868BC063}" type="pres">
      <dgm:prSet presAssocID="{9D3DF31A-0ACD-4405-84D6-C121CE17E61C}" presName="rootComposite" presStyleCnt="0"/>
      <dgm:spPr/>
    </dgm:pt>
    <dgm:pt modelId="{4BC6B17E-88DA-4CC4-A4D3-30F3BAB0DC6A}" type="pres">
      <dgm:prSet presAssocID="{9D3DF31A-0ACD-4405-84D6-C121CE17E61C}" presName="rootText" presStyleLbl="node2" presStyleIdx="0" presStyleCnt="4">
        <dgm:presLayoutVars>
          <dgm:chPref val="3"/>
        </dgm:presLayoutVars>
      </dgm:prSet>
      <dgm:spPr/>
    </dgm:pt>
    <dgm:pt modelId="{F14B3AB3-E725-4533-95ED-DDB55AFAF756}" type="pres">
      <dgm:prSet presAssocID="{9D3DF31A-0ACD-4405-84D6-C121CE17E61C}" presName="rootConnector" presStyleLbl="node2" presStyleIdx="0" presStyleCnt="4"/>
      <dgm:spPr/>
    </dgm:pt>
    <dgm:pt modelId="{931C8677-E3E2-46A2-B1E4-0CDAD2C9DE5C}" type="pres">
      <dgm:prSet presAssocID="{9D3DF31A-0ACD-4405-84D6-C121CE17E61C}" presName="hierChild4" presStyleCnt="0"/>
      <dgm:spPr/>
    </dgm:pt>
    <dgm:pt modelId="{1B9E41B8-67DC-4184-98C4-EF4C4260CD04}" type="pres">
      <dgm:prSet presAssocID="{02E6633A-7A72-4593-BFFC-54904DCB430A}" presName="Name37" presStyleLbl="parChTrans1D3" presStyleIdx="0" presStyleCnt="4"/>
      <dgm:spPr/>
    </dgm:pt>
    <dgm:pt modelId="{FB59C8AF-D719-48E5-B51E-A9B75F00B589}" type="pres">
      <dgm:prSet presAssocID="{C8B4874A-77B6-47DA-93D2-ADE601770210}" presName="hierRoot2" presStyleCnt="0">
        <dgm:presLayoutVars>
          <dgm:hierBranch val="init"/>
        </dgm:presLayoutVars>
      </dgm:prSet>
      <dgm:spPr/>
    </dgm:pt>
    <dgm:pt modelId="{052C9F97-D1AF-4EC7-B750-23FA15CF1F5F}" type="pres">
      <dgm:prSet presAssocID="{C8B4874A-77B6-47DA-93D2-ADE601770210}" presName="rootComposite" presStyleCnt="0"/>
      <dgm:spPr/>
    </dgm:pt>
    <dgm:pt modelId="{F9341309-617A-4117-897A-594E50572722}" type="pres">
      <dgm:prSet presAssocID="{C8B4874A-77B6-47DA-93D2-ADE601770210}" presName="rootText" presStyleLbl="node3" presStyleIdx="0" presStyleCnt="4">
        <dgm:presLayoutVars>
          <dgm:chPref val="3"/>
        </dgm:presLayoutVars>
      </dgm:prSet>
      <dgm:spPr/>
    </dgm:pt>
    <dgm:pt modelId="{DE039D87-43F5-43C9-B366-25693133B0C1}" type="pres">
      <dgm:prSet presAssocID="{C8B4874A-77B6-47DA-93D2-ADE601770210}" presName="rootConnector" presStyleLbl="node3" presStyleIdx="0" presStyleCnt="4"/>
      <dgm:spPr/>
    </dgm:pt>
    <dgm:pt modelId="{4C404934-97DA-45EA-B8A2-21B5041A1DF1}" type="pres">
      <dgm:prSet presAssocID="{C8B4874A-77B6-47DA-93D2-ADE601770210}" presName="hierChild4" presStyleCnt="0"/>
      <dgm:spPr/>
    </dgm:pt>
    <dgm:pt modelId="{D61176FD-FE3D-4E24-B262-4ED6FEA1D76F}" type="pres">
      <dgm:prSet presAssocID="{C8B4874A-77B6-47DA-93D2-ADE601770210}" presName="hierChild5" presStyleCnt="0"/>
      <dgm:spPr/>
    </dgm:pt>
    <dgm:pt modelId="{A4CA479E-5088-4FBC-AEEB-42F9A4F7DFC4}" type="pres">
      <dgm:prSet presAssocID="{9D3DF31A-0ACD-4405-84D6-C121CE17E61C}" presName="hierChild5" presStyleCnt="0"/>
      <dgm:spPr/>
    </dgm:pt>
    <dgm:pt modelId="{290978D2-3C6A-4C33-8220-D041CAAE557D}" type="pres">
      <dgm:prSet presAssocID="{EDB163EE-AF1A-41E9-8261-A68780D539FD}" presName="Name37" presStyleLbl="parChTrans1D2" presStyleIdx="1" presStyleCnt="4"/>
      <dgm:spPr/>
    </dgm:pt>
    <dgm:pt modelId="{9421EB31-7B0E-4AB9-9C8E-4C7D307B6FF1}" type="pres">
      <dgm:prSet presAssocID="{69C108A3-912F-42A0-957D-607EB3B60E08}" presName="hierRoot2" presStyleCnt="0">
        <dgm:presLayoutVars>
          <dgm:hierBranch val="init"/>
        </dgm:presLayoutVars>
      </dgm:prSet>
      <dgm:spPr/>
    </dgm:pt>
    <dgm:pt modelId="{BE42AF33-C816-47F0-841D-7E9E62FA4A97}" type="pres">
      <dgm:prSet presAssocID="{69C108A3-912F-42A0-957D-607EB3B60E08}" presName="rootComposite" presStyleCnt="0"/>
      <dgm:spPr/>
    </dgm:pt>
    <dgm:pt modelId="{3F514A01-43E6-4BCD-8D50-B73EE9ECB8FB}" type="pres">
      <dgm:prSet presAssocID="{69C108A3-912F-42A0-957D-607EB3B60E08}" presName="rootText" presStyleLbl="node2" presStyleIdx="1" presStyleCnt="4">
        <dgm:presLayoutVars>
          <dgm:chPref val="3"/>
        </dgm:presLayoutVars>
      </dgm:prSet>
      <dgm:spPr/>
    </dgm:pt>
    <dgm:pt modelId="{3DE323E6-528D-4D63-B563-3D745DD7DF8E}" type="pres">
      <dgm:prSet presAssocID="{69C108A3-912F-42A0-957D-607EB3B60E08}" presName="rootConnector" presStyleLbl="node2" presStyleIdx="1" presStyleCnt="4"/>
      <dgm:spPr/>
    </dgm:pt>
    <dgm:pt modelId="{62D4CEEA-889D-4EB6-AEB0-D22865393EC8}" type="pres">
      <dgm:prSet presAssocID="{69C108A3-912F-42A0-957D-607EB3B60E08}" presName="hierChild4" presStyleCnt="0"/>
      <dgm:spPr/>
    </dgm:pt>
    <dgm:pt modelId="{8662672E-4CDC-4BC6-A65F-46338BF90F5C}" type="pres">
      <dgm:prSet presAssocID="{03AB844E-4605-4D0E-9F01-2CAC810789FC}" presName="Name37" presStyleLbl="parChTrans1D3" presStyleIdx="1" presStyleCnt="4"/>
      <dgm:spPr/>
    </dgm:pt>
    <dgm:pt modelId="{508838BB-5DEF-4AF5-8424-6FC3EB49B8C7}" type="pres">
      <dgm:prSet presAssocID="{1D668868-0176-4B70-8C81-A6388D624082}" presName="hierRoot2" presStyleCnt="0">
        <dgm:presLayoutVars>
          <dgm:hierBranch val="init"/>
        </dgm:presLayoutVars>
      </dgm:prSet>
      <dgm:spPr/>
    </dgm:pt>
    <dgm:pt modelId="{FD482834-A7E3-4007-BECA-C31468035091}" type="pres">
      <dgm:prSet presAssocID="{1D668868-0176-4B70-8C81-A6388D624082}" presName="rootComposite" presStyleCnt="0"/>
      <dgm:spPr/>
    </dgm:pt>
    <dgm:pt modelId="{13ED20F1-62D2-46AD-9E63-E4EB2FC05D60}" type="pres">
      <dgm:prSet presAssocID="{1D668868-0176-4B70-8C81-A6388D624082}" presName="rootText" presStyleLbl="node3" presStyleIdx="1" presStyleCnt="4">
        <dgm:presLayoutVars>
          <dgm:chPref val="3"/>
        </dgm:presLayoutVars>
      </dgm:prSet>
      <dgm:spPr/>
    </dgm:pt>
    <dgm:pt modelId="{F3D96F5A-E213-4B3F-A570-1A943734E9C3}" type="pres">
      <dgm:prSet presAssocID="{1D668868-0176-4B70-8C81-A6388D624082}" presName="rootConnector" presStyleLbl="node3" presStyleIdx="1" presStyleCnt="4"/>
      <dgm:spPr/>
    </dgm:pt>
    <dgm:pt modelId="{186E2D31-DE41-4FF0-96B4-0C1695AF3898}" type="pres">
      <dgm:prSet presAssocID="{1D668868-0176-4B70-8C81-A6388D624082}" presName="hierChild4" presStyleCnt="0"/>
      <dgm:spPr/>
    </dgm:pt>
    <dgm:pt modelId="{DAF146BA-A7B8-498E-91EC-52FD56A71311}" type="pres">
      <dgm:prSet presAssocID="{1D668868-0176-4B70-8C81-A6388D624082}" presName="hierChild5" presStyleCnt="0"/>
      <dgm:spPr/>
    </dgm:pt>
    <dgm:pt modelId="{40E7FBA2-5C0C-4EC6-9313-2D735601BA1E}" type="pres">
      <dgm:prSet presAssocID="{69C108A3-912F-42A0-957D-607EB3B60E08}" presName="hierChild5" presStyleCnt="0"/>
      <dgm:spPr/>
    </dgm:pt>
    <dgm:pt modelId="{436AFD5A-30F6-431A-B23A-17153A5BA81A}" type="pres">
      <dgm:prSet presAssocID="{AF0514A1-E2C7-42F2-859E-E6AD72C75446}" presName="Name37" presStyleLbl="parChTrans1D2" presStyleIdx="2" presStyleCnt="4"/>
      <dgm:spPr/>
    </dgm:pt>
    <dgm:pt modelId="{0F41C0BB-BF33-4B4C-9F32-A44543286DA3}" type="pres">
      <dgm:prSet presAssocID="{D2CF48E6-E93D-4A30-A6E1-9E109A097D4B}" presName="hierRoot2" presStyleCnt="0">
        <dgm:presLayoutVars>
          <dgm:hierBranch val="init"/>
        </dgm:presLayoutVars>
      </dgm:prSet>
      <dgm:spPr/>
    </dgm:pt>
    <dgm:pt modelId="{37FE2A24-DB55-451B-8613-9B43F16FF4C6}" type="pres">
      <dgm:prSet presAssocID="{D2CF48E6-E93D-4A30-A6E1-9E109A097D4B}" presName="rootComposite" presStyleCnt="0"/>
      <dgm:spPr/>
    </dgm:pt>
    <dgm:pt modelId="{12B82FD0-14CB-40DC-87DD-1A6D7FD6F079}" type="pres">
      <dgm:prSet presAssocID="{D2CF48E6-E93D-4A30-A6E1-9E109A097D4B}" presName="rootText" presStyleLbl="node2" presStyleIdx="2" presStyleCnt="4">
        <dgm:presLayoutVars>
          <dgm:chPref val="3"/>
        </dgm:presLayoutVars>
      </dgm:prSet>
      <dgm:spPr/>
    </dgm:pt>
    <dgm:pt modelId="{30675387-CE10-4519-AEE5-B53BB8E3E37C}" type="pres">
      <dgm:prSet presAssocID="{D2CF48E6-E93D-4A30-A6E1-9E109A097D4B}" presName="rootConnector" presStyleLbl="node2" presStyleIdx="2" presStyleCnt="4"/>
      <dgm:spPr/>
    </dgm:pt>
    <dgm:pt modelId="{8C8D2A73-5CC8-47A6-B7CD-0CBFDB19A912}" type="pres">
      <dgm:prSet presAssocID="{D2CF48E6-E93D-4A30-A6E1-9E109A097D4B}" presName="hierChild4" presStyleCnt="0"/>
      <dgm:spPr/>
    </dgm:pt>
    <dgm:pt modelId="{3D9B74FC-37D7-4942-944E-AF007F4DF5B9}" type="pres">
      <dgm:prSet presAssocID="{26907DB9-4628-4794-AE29-DDCADB7FB0CA}" presName="Name37" presStyleLbl="parChTrans1D3" presStyleIdx="2" presStyleCnt="4"/>
      <dgm:spPr/>
    </dgm:pt>
    <dgm:pt modelId="{1E2CCAB8-0D80-4591-A22A-4A0B435591FE}" type="pres">
      <dgm:prSet presAssocID="{9E70EBCB-0A0B-47B1-AB6B-8432D96E93F0}" presName="hierRoot2" presStyleCnt="0">
        <dgm:presLayoutVars>
          <dgm:hierBranch val="init"/>
        </dgm:presLayoutVars>
      </dgm:prSet>
      <dgm:spPr/>
    </dgm:pt>
    <dgm:pt modelId="{A6EBE0C3-4DF7-4DD0-8685-1AED40E44B02}" type="pres">
      <dgm:prSet presAssocID="{9E70EBCB-0A0B-47B1-AB6B-8432D96E93F0}" presName="rootComposite" presStyleCnt="0"/>
      <dgm:spPr/>
    </dgm:pt>
    <dgm:pt modelId="{63D40CA1-B571-4B0A-AB37-85FB40CE96CA}" type="pres">
      <dgm:prSet presAssocID="{9E70EBCB-0A0B-47B1-AB6B-8432D96E93F0}" presName="rootText" presStyleLbl="node3" presStyleIdx="2" presStyleCnt="4">
        <dgm:presLayoutVars>
          <dgm:chPref val="3"/>
        </dgm:presLayoutVars>
      </dgm:prSet>
      <dgm:spPr/>
    </dgm:pt>
    <dgm:pt modelId="{69CCBB4B-FF7A-4FC1-AA64-FC346644E731}" type="pres">
      <dgm:prSet presAssocID="{9E70EBCB-0A0B-47B1-AB6B-8432D96E93F0}" presName="rootConnector" presStyleLbl="node3" presStyleIdx="2" presStyleCnt="4"/>
      <dgm:spPr/>
    </dgm:pt>
    <dgm:pt modelId="{5EC8C4E5-396C-4DAF-9D59-3C4B2DF7B520}" type="pres">
      <dgm:prSet presAssocID="{9E70EBCB-0A0B-47B1-AB6B-8432D96E93F0}" presName="hierChild4" presStyleCnt="0"/>
      <dgm:spPr/>
    </dgm:pt>
    <dgm:pt modelId="{FA8CFA98-128F-4C79-88DB-1175DF100BFF}" type="pres">
      <dgm:prSet presAssocID="{9E70EBCB-0A0B-47B1-AB6B-8432D96E93F0}" presName="hierChild5" presStyleCnt="0"/>
      <dgm:spPr/>
    </dgm:pt>
    <dgm:pt modelId="{699A04FB-5E1C-4D9E-86DF-C9220D2AE092}" type="pres">
      <dgm:prSet presAssocID="{D2CF48E6-E93D-4A30-A6E1-9E109A097D4B}" presName="hierChild5" presStyleCnt="0"/>
      <dgm:spPr/>
    </dgm:pt>
    <dgm:pt modelId="{2C445886-450D-4127-9DF0-89BC6EF092FC}" type="pres">
      <dgm:prSet presAssocID="{D96268BB-40A0-469F-A162-F821F9CA44D0}" presName="Name37" presStyleLbl="parChTrans1D2" presStyleIdx="3" presStyleCnt="4"/>
      <dgm:spPr/>
    </dgm:pt>
    <dgm:pt modelId="{0AC72504-354E-4C45-8C35-8DE4D647AB28}" type="pres">
      <dgm:prSet presAssocID="{75E569F2-CCE0-4866-AEBF-CB21E3B8F9C0}" presName="hierRoot2" presStyleCnt="0">
        <dgm:presLayoutVars>
          <dgm:hierBranch val="init"/>
        </dgm:presLayoutVars>
      </dgm:prSet>
      <dgm:spPr/>
    </dgm:pt>
    <dgm:pt modelId="{7AC1D533-5A1B-42B4-9599-7ED5B389C9D0}" type="pres">
      <dgm:prSet presAssocID="{75E569F2-CCE0-4866-AEBF-CB21E3B8F9C0}" presName="rootComposite" presStyleCnt="0"/>
      <dgm:spPr/>
    </dgm:pt>
    <dgm:pt modelId="{A28099CE-6D18-4521-8BD6-2C0948192568}" type="pres">
      <dgm:prSet presAssocID="{75E569F2-CCE0-4866-AEBF-CB21E3B8F9C0}" presName="rootText" presStyleLbl="node2" presStyleIdx="3" presStyleCnt="4">
        <dgm:presLayoutVars>
          <dgm:chPref val="3"/>
        </dgm:presLayoutVars>
      </dgm:prSet>
      <dgm:spPr/>
    </dgm:pt>
    <dgm:pt modelId="{E0290105-1B6F-42BA-80B4-863E9F7F0C9A}" type="pres">
      <dgm:prSet presAssocID="{75E569F2-CCE0-4866-AEBF-CB21E3B8F9C0}" presName="rootConnector" presStyleLbl="node2" presStyleIdx="3" presStyleCnt="4"/>
      <dgm:spPr/>
    </dgm:pt>
    <dgm:pt modelId="{F8680878-8B2F-4691-AB88-8ABF896AE745}" type="pres">
      <dgm:prSet presAssocID="{75E569F2-CCE0-4866-AEBF-CB21E3B8F9C0}" presName="hierChild4" presStyleCnt="0"/>
      <dgm:spPr/>
    </dgm:pt>
    <dgm:pt modelId="{303218FF-5B0F-4D33-A542-975187C7DD8C}" type="pres">
      <dgm:prSet presAssocID="{7C7662CC-7380-4C01-A8D5-0AD594CD6AF8}" presName="Name37" presStyleLbl="parChTrans1D3" presStyleIdx="3" presStyleCnt="4"/>
      <dgm:spPr/>
    </dgm:pt>
    <dgm:pt modelId="{274B6B5F-C815-463E-A71F-650ABEA02C3A}" type="pres">
      <dgm:prSet presAssocID="{A705B259-FC11-4559-ABAD-336157091ECE}" presName="hierRoot2" presStyleCnt="0">
        <dgm:presLayoutVars>
          <dgm:hierBranch val="init"/>
        </dgm:presLayoutVars>
      </dgm:prSet>
      <dgm:spPr/>
    </dgm:pt>
    <dgm:pt modelId="{C70EF93F-9A31-4343-9DBB-5637FBBFE483}" type="pres">
      <dgm:prSet presAssocID="{A705B259-FC11-4559-ABAD-336157091ECE}" presName="rootComposite" presStyleCnt="0"/>
      <dgm:spPr/>
    </dgm:pt>
    <dgm:pt modelId="{E5E7E9F5-8000-4072-A601-98230DD06C24}" type="pres">
      <dgm:prSet presAssocID="{A705B259-FC11-4559-ABAD-336157091ECE}" presName="rootText" presStyleLbl="node3" presStyleIdx="3" presStyleCnt="4">
        <dgm:presLayoutVars>
          <dgm:chPref val="3"/>
        </dgm:presLayoutVars>
      </dgm:prSet>
      <dgm:spPr/>
    </dgm:pt>
    <dgm:pt modelId="{5C2EB2B8-8818-468D-B400-0D7C5FF479B0}" type="pres">
      <dgm:prSet presAssocID="{A705B259-FC11-4559-ABAD-336157091ECE}" presName="rootConnector" presStyleLbl="node3" presStyleIdx="3" presStyleCnt="4"/>
      <dgm:spPr/>
    </dgm:pt>
    <dgm:pt modelId="{716DC396-1835-43ED-8936-F8F01A67F448}" type="pres">
      <dgm:prSet presAssocID="{A705B259-FC11-4559-ABAD-336157091ECE}" presName="hierChild4" presStyleCnt="0"/>
      <dgm:spPr/>
    </dgm:pt>
    <dgm:pt modelId="{B3A55AAD-142D-4A58-8DCF-93F49A623D77}" type="pres">
      <dgm:prSet presAssocID="{A705B259-FC11-4559-ABAD-336157091ECE}" presName="hierChild5" presStyleCnt="0"/>
      <dgm:spPr/>
    </dgm:pt>
    <dgm:pt modelId="{BC70E0D5-9E34-49E4-AA29-F379B5CEFAA8}" type="pres">
      <dgm:prSet presAssocID="{75E569F2-CCE0-4866-AEBF-CB21E3B8F9C0}" presName="hierChild5" presStyleCnt="0"/>
      <dgm:spPr/>
    </dgm:pt>
    <dgm:pt modelId="{101F4530-2484-4F1E-8398-5B9A2EAB4F41}" type="pres">
      <dgm:prSet presAssocID="{6785D7E5-86E8-4575-9490-E985AFB4ABE6}" presName="hierChild3" presStyleCnt="0"/>
      <dgm:spPr/>
    </dgm:pt>
  </dgm:ptLst>
  <dgm:cxnLst>
    <dgm:cxn modelId="{B4B8D807-AF15-4066-AAD4-FCB0AFEF1C12}" type="presOf" srcId="{01189538-D5B7-49BB-9560-27EBF2430829}" destId="{D690DB49-95CC-4111-9C33-F1393485814A}" srcOrd="0" destOrd="0" presId="urn:microsoft.com/office/officeart/2005/8/layout/orgChart1"/>
    <dgm:cxn modelId="{BE6B520E-6AB7-4EB0-A133-9E55110EDBE7}" type="presOf" srcId="{9E70EBCB-0A0B-47B1-AB6B-8432D96E93F0}" destId="{69CCBB4B-FF7A-4FC1-AA64-FC346644E731}" srcOrd="1" destOrd="0" presId="urn:microsoft.com/office/officeart/2005/8/layout/orgChart1"/>
    <dgm:cxn modelId="{8B88B613-19BD-4EEA-BFD1-26C10F2B34A9}" srcId="{6785D7E5-86E8-4575-9490-E985AFB4ABE6}" destId="{9D3DF31A-0ACD-4405-84D6-C121CE17E61C}" srcOrd="0" destOrd="0" parTransId="{586DD760-9F87-46B5-9098-48918EBDCA28}" sibTransId="{05A10B8C-F2A3-436E-B49D-8B7F4D686AE6}"/>
    <dgm:cxn modelId="{14B46121-B2B0-4407-990D-7DC9062B5634}" srcId="{69C108A3-912F-42A0-957D-607EB3B60E08}" destId="{1D668868-0176-4B70-8C81-A6388D624082}" srcOrd="0" destOrd="0" parTransId="{03AB844E-4605-4D0E-9F01-2CAC810789FC}" sibTransId="{A7D332A7-6EEB-47F9-B2EA-5E3D4D48CD57}"/>
    <dgm:cxn modelId="{B851DE25-76B6-4EF6-A99C-D84D83D1A5C8}" type="presOf" srcId="{1D668868-0176-4B70-8C81-A6388D624082}" destId="{F3D96F5A-E213-4B3F-A570-1A943734E9C3}" srcOrd="1" destOrd="0" presId="urn:microsoft.com/office/officeart/2005/8/layout/orgChart1"/>
    <dgm:cxn modelId="{673E2C26-3418-4479-A7E8-F73DC332A42B}" type="presOf" srcId="{69C108A3-912F-42A0-957D-607EB3B60E08}" destId="{3DE323E6-528D-4D63-B563-3D745DD7DF8E}" srcOrd="1" destOrd="0" presId="urn:microsoft.com/office/officeart/2005/8/layout/orgChart1"/>
    <dgm:cxn modelId="{F22BE426-9D59-4465-BD6C-C6881E746402}" srcId="{6785D7E5-86E8-4575-9490-E985AFB4ABE6}" destId="{75E569F2-CCE0-4866-AEBF-CB21E3B8F9C0}" srcOrd="3" destOrd="0" parTransId="{D96268BB-40A0-469F-A162-F821F9CA44D0}" sibTransId="{712C975C-4938-449E-985F-364ADF3B1749}"/>
    <dgm:cxn modelId="{F3FE012B-BF9E-4E65-91D7-6AC25EA79A4C}" type="presOf" srcId="{9E70EBCB-0A0B-47B1-AB6B-8432D96E93F0}" destId="{63D40CA1-B571-4B0A-AB37-85FB40CE96CA}" srcOrd="0" destOrd="0" presId="urn:microsoft.com/office/officeart/2005/8/layout/orgChart1"/>
    <dgm:cxn modelId="{3901612E-90D3-411C-8C38-4982F47FE26E}" type="presOf" srcId="{D2CF48E6-E93D-4A30-A6E1-9E109A097D4B}" destId="{12B82FD0-14CB-40DC-87DD-1A6D7FD6F079}" srcOrd="0" destOrd="0" presId="urn:microsoft.com/office/officeart/2005/8/layout/orgChart1"/>
    <dgm:cxn modelId="{82AF9347-EE2F-414C-8DEF-2D0172E60841}" srcId="{6785D7E5-86E8-4575-9490-E985AFB4ABE6}" destId="{D2CF48E6-E93D-4A30-A6E1-9E109A097D4B}" srcOrd="2" destOrd="0" parTransId="{AF0514A1-E2C7-42F2-859E-E6AD72C75446}" sibTransId="{799DD360-A9B4-41F9-91E6-48D100ABBF94}"/>
    <dgm:cxn modelId="{A7C14748-1940-4223-B702-73ED5E2953EA}" type="presOf" srcId="{AF0514A1-E2C7-42F2-859E-E6AD72C75446}" destId="{436AFD5A-30F6-431A-B23A-17153A5BA81A}" srcOrd="0" destOrd="0" presId="urn:microsoft.com/office/officeart/2005/8/layout/orgChart1"/>
    <dgm:cxn modelId="{F5779869-96BC-4655-B075-33693E23F8E8}" type="presOf" srcId="{C8B4874A-77B6-47DA-93D2-ADE601770210}" destId="{DE039D87-43F5-43C9-B366-25693133B0C1}" srcOrd="1" destOrd="0" presId="urn:microsoft.com/office/officeart/2005/8/layout/orgChart1"/>
    <dgm:cxn modelId="{2BE6964A-5247-4699-B788-B8F2CAE8F1E1}" srcId="{6785D7E5-86E8-4575-9490-E985AFB4ABE6}" destId="{69C108A3-912F-42A0-957D-607EB3B60E08}" srcOrd="1" destOrd="0" parTransId="{EDB163EE-AF1A-41E9-8261-A68780D539FD}" sibTransId="{53638FAD-40C8-4AE5-AA10-4A2CF5426EA3}"/>
    <dgm:cxn modelId="{2F958072-40A9-4C39-8808-08F7601D5837}" type="presOf" srcId="{6785D7E5-86E8-4575-9490-E985AFB4ABE6}" destId="{B42216C6-532C-43DA-84B3-2A6E21E4110E}" srcOrd="0" destOrd="0" presId="urn:microsoft.com/office/officeart/2005/8/layout/orgChart1"/>
    <dgm:cxn modelId="{BA374F74-7C1E-4D26-BABF-36DF6D84ACAC}" srcId="{01189538-D5B7-49BB-9560-27EBF2430829}" destId="{6785D7E5-86E8-4575-9490-E985AFB4ABE6}" srcOrd="0" destOrd="0" parTransId="{15519ADA-AF59-49F9-A268-0FFC01D79B8A}" sibTransId="{B8D9CE12-3561-4262-9C9C-C6FC2E086A5C}"/>
    <dgm:cxn modelId="{8AEDF87F-072A-44E5-B049-A697EEAC1F70}" type="presOf" srcId="{02E6633A-7A72-4593-BFFC-54904DCB430A}" destId="{1B9E41B8-67DC-4184-98C4-EF4C4260CD04}" srcOrd="0" destOrd="0" presId="urn:microsoft.com/office/officeart/2005/8/layout/orgChart1"/>
    <dgm:cxn modelId="{68FE8885-7926-4ED8-81CC-0BEB12CB8562}" type="presOf" srcId="{75E569F2-CCE0-4866-AEBF-CB21E3B8F9C0}" destId="{E0290105-1B6F-42BA-80B4-863E9F7F0C9A}" srcOrd="1" destOrd="0" presId="urn:microsoft.com/office/officeart/2005/8/layout/orgChart1"/>
    <dgm:cxn modelId="{F2103B89-023A-4E8E-8BCD-BDDA93A77F9A}" type="presOf" srcId="{C8B4874A-77B6-47DA-93D2-ADE601770210}" destId="{F9341309-617A-4117-897A-594E50572722}" srcOrd="0" destOrd="0" presId="urn:microsoft.com/office/officeart/2005/8/layout/orgChart1"/>
    <dgm:cxn modelId="{57E86A95-72C1-4508-8E17-5CA59B0A360A}" type="presOf" srcId="{D2CF48E6-E93D-4A30-A6E1-9E109A097D4B}" destId="{30675387-CE10-4519-AEE5-B53BB8E3E37C}" srcOrd="1" destOrd="0" presId="urn:microsoft.com/office/officeart/2005/8/layout/orgChart1"/>
    <dgm:cxn modelId="{4F919D95-26D0-40BA-BFAB-AC93C42B72A0}" type="presOf" srcId="{EDB163EE-AF1A-41E9-8261-A68780D539FD}" destId="{290978D2-3C6A-4C33-8220-D041CAAE557D}" srcOrd="0" destOrd="0" presId="urn:microsoft.com/office/officeart/2005/8/layout/orgChart1"/>
    <dgm:cxn modelId="{8FD9149A-360F-4630-B9CE-7C0EC46FA15C}" type="presOf" srcId="{26907DB9-4628-4794-AE29-DDCADB7FB0CA}" destId="{3D9B74FC-37D7-4942-944E-AF007F4DF5B9}" srcOrd="0" destOrd="0" presId="urn:microsoft.com/office/officeart/2005/8/layout/orgChart1"/>
    <dgm:cxn modelId="{5FA55A9B-A0B3-4615-B9AD-5CE390EEBFF2}" type="presOf" srcId="{9D3DF31A-0ACD-4405-84D6-C121CE17E61C}" destId="{F14B3AB3-E725-4533-95ED-DDB55AFAF756}" srcOrd="1" destOrd="0" presId="urn:microsoft.com/office/officeart/2005/8/layout/orgChart1"/>
    <dgm:cxn modelId="{C599EBA2-97C9-4EF9-9513-35663D0C9D52}" type="presOf" srcId="{A705B259-FC11-4559-ABAD-336157091ECE}" destId="{E5E7E9F5-8000-4072-A601-98230DD06C24}" srcOrd="0" destOrd="0" presId="urn:microsoft.com/office/officeart/2005/8/layout/orgChart1"/>
    <dgm:cxn modelId="{9138F6A9-4E79-4E6F-B1B7-624490E0A610}" type="presOf" srcId="{75E569F2-CCE0-4866-AEBF-CB21E3B8F9C0}" destId="{A28099CE-6D18-4521-8BD6-2C0948192568}" srcOrd="0" destOrd="0" presId="urn:microsoft.com/office/officeart/2005/8/layout/orgChart1"/>
    <dgm:cxn modelId="{38F834AC-9BAD-4DAF-B948-B6F0945F1D0D}" type="presOf" srcId="{9D3DF31A-0ACD-4405-84D6-C121CE17E61C}" destId="{4BC6B17E-88DA-4CC4-A4D3-30F3BAB0DC6A}" srcOrd="0" destOrd="0" presId="urn:microsoft.com/office/officeart/2005/8/layout/orgChart1"/>
    <dgm:cxn modelId="{3ACD93AC-469D-4801-BB8B-7434334C3A45}" type="presOf" srcId="{A705B259-FC11-4559-ABAD-336157091ECE}" destId="{5C2EB2B8-8818-468D-B400-0D7C5FF479B0}" srcOrd="1" destOrd="0" presId="urn:microsoft.com/office/officeart/2005/8/layout/orgChart1"/>
    <dgm:cxn modelId="{7A67C5B0-630E-40C3-A7E7-7383D9A0060F}" type="presOf" srcId="{1D668868-0176-4B70-8C81-A6388D624082}" destId="{13ED20F1-62D2-46AD-9E63-E4EB2FC05D60}" srcOrd="0" destOrd="0" presId="urn:microsoft.com/office/officeart/2005/8/layout/orgChart1"/>
    <dgm:cxn modelId="{497C3FBE-50C6-4CEB-AF00-A1E7F221EC6A}" srcId="{75E569F2-CCE0-4866-AEBF-CB21E3B8F9C0}" destId="{A705B259-FC11-4559-ABAD-336157091ECE}" srcOrd="0" destOrd="0" parTransId="{7C7662CC-7380-4C01-A8D5-0AD594CD6AF8}" sibTransId="{55E43A87-5980-44BA-B749-88A0C9849D6E}"/>
    <dgm:cxn modelId="{C74147C0-524D-4320-8ED5-17A6D4AA2FEF}" srcId="{9D3DF31A-0ACD-4405-84D6-C121CE17E61C}" destId="{C8B4874A-77B6-47DA-93D2-ADE601770210}" srcOrd="0" destOrd="0" parTransId="{02E6633A-7A72-4593-BFFC-54904DCB430A}" sibTransId="{8A6A60C3-30A5-4663-B368-ED53C2384593}"/>
    <dgm:cxn modelId="{1568BAC3-303B-4AA6-BA2E-D3F491F6BED5}" srcId="{D2CF48E6-E93D-4A30-A6E1-9E109A097D4B}" destId="{9E70EBCB-0A0B-47B1-AB6B-8432D96E93F0}" srcOrd="0" destOrd="0" parTransId="{26907DB9-4628-4794-AE29-DDCADB7FB0CA}" sibTransId="{641E25DA-637D-499F-9AD0-6562B69B0A71}"/>
    <dgm:cxn modelId="{752A9AC8-DBD3-402E-A63D-793367C15A4F}" type="presOf" srcId="{7C7662CC-7380-4C01-A8D5-0AD594CD6AF8}" destId="{303218FF-5B0F-4D33-A542-975187C7DD8C}" srcOrd="0" destOrd="0" presId="urn:microsoft.com/office/officeart/2005/8/layout/orgChart1"/>
    <dgm:cxn modelId="{9FD483CF-8691-4640-8144-F96776FFFC5B}" type="presOf" srcId="{586DD760-9F87-46B5-9098-48918EBDCA28}" destId="{8FF298D9-93FF-44F9-A2E6-57D168880FD3}" srcOrd="0" destOrd="0" presId="urn:microsoft.com/office/officeart/2005/8/layout/orgChart1"/>
    <dgm:cxn modelId="{9364BCD2-0A2B-40AC-8525-F66A10D806E1}" type="presOf" srcId="{6785D7E5-86E8-4575-9490-E985AFB4ABE6}" destId="{4F564F50-B889-41FC-A708-2EA0540BE843}" srcOrd="1" destOrd="0" presId="urn:microsoft.com/office/officeart/2005/8/layout/orgChart1"/>
    <dgm:cxn modelId="{C5BEF9E2-CC56-40B4-9BD4-6220BFBB32AA}" type="presOf" srcId="{03AB844E-4605-4D0E-9F01-2CAC810789FC}" destId="{8662672E-4CDC-4BC6-A65F-46338BF90F5C}" srcOrd="0" destOrd="0" presId="urn:microsoft.com/office/officeart/2005/8/layout/orgChart1"/>
    <dgm:cxn modelId="{4F0FFEE4-7238-4FBA-8E5B-09C9DD398378}" type="presOf" srcId="{D96268BB-40A0-469F-A162-F821F9CA44D0}" destId="{2C445886-450D-4127-9DF0-89BC6EF092FC}" srcOrd="0" destOrd="0" presId="urn:microsoft.com/office/officeart/2005/8/layout/orgChart1"/>
    <dgm:cxn modelId="{B5EF1DF6-63A8-42AE-857F-FD8CB7D7D166}" type="presOf" srcId="{69C108A3-912F-42A0-957D-607EB3B60E08}" destId="{3F514A01-43E6-4BCD-8D50-B73EE9ECB8FB}" srcOrd="0" destOrd="0" presId="urn:microsoft.com/office/officeart/2005/8/layout/orgChart1"/>
    <dgm:cxn modelId="{8DA1B630-EFFD-4A22-9268-E860EB040EF6}" type="presParOf" srcId="{D690DB49-95CC-4111-9C33-F1393485814A}" destId="{D4781556-4D6E-4C51-8597-D5BBDEA5B4F3}" srcOrd="0" destOrd="0" presId="urn:microsoft.com/office/officeart/2005/8/layout/orgChart1"/>
    <dgm:cxn modelId="{9A524653-B7C5-471F-AC1B-C3DCCE119A89}" type="presParOf" srcId="{D4781556-4D6E-4C51-8597-D5BBDEA5B4F3}" destId="{42B60EF3-7CBF-4353-8D48-519F7105400B}" srcOrd="0" destOrd="0" presId="urn:microsoft.com/office/officeart/2005/8/layout/orgChart1"/>
    <dgm:cxn modelId="{07CC4706-CDAC-4426-B464-C8FB88F24D83}" type="presParOf" srcId="{42B60EF3-7CBF-4353-8D48-519F7105400B}" destId="{B42216C6-532C-43DA-84B3-2A6E21E4110E}" srcOrd="0" destOrd="0" presId="urn:microsoft.com/office/officeart/2005/8/layout/orgChart1"/>
    <dgm:cxn modelId="{22A4029D-B2E7-4B72-A5E5-200043BC7B5D}" type="presParOf" srcId="{42B60EF3-7CBF-4353-8D48-519F7105400B}" destId="{4F564F50-B889-41FC-A708-2EA0540BE843}" srcOrd="1" destOrd="0" presId="urn:microsoft.com/office/officeart/2005/8/layout/orgChart1"/>
    <dgm:cxn modelId="{6D7216D2-946E-48BF-92BF-CFCB114E4F21}" type="presParOf" srcId="{D4781556-4D6E-4C51-8597-D5BBDEA5B4F3}" destId="{F5B4CDCE-289B-46DF-B3B1-0FB98CA8BCD7}" srcOrd="1" destOrd="0" presId="urn:microsoft.com/office/officeart/2005/8/layout/orgChart1"/>
    <dgm:cxn modelId="{1E01FE95-02B1-48BD-A721-3223628A3737}" type="presParOf" srcId="{F5B4CDCE-289B-46DF-B3B1-0FB98CA8BCD7}" destId="{8FF298D9-93FF-44F9-A2E6-57D168880FD3}" srcOrd="0" destOrd="0" presId="urn:microsoft.com/office/officeart/2005/8/layout/orgChart1"/>
    <dgm:cxn modelId="{6149A959-EBBE-49B7-A01E-56C061D7D3F9}" type="presParOf" srcId="{F5B4CDCE-289B-46DF-B3B1-0FB98CA8BCD7}" destId="{6E537610-6538-45CA-A1B5-0708AD59EE40}" srcOrd="1" destOrd="0" presId="urn:microsoft.com/office/officeart/2005/8/layout/orgChart1"/>
    <dgm:cxn modelId="{4DCBF940-AB92-4517-B5CF-902B6929CDDD}" type="presParOf" srcId="{6E537610-6538-45CA-A1B5-0708AD59EE40}" destId="{86A15414-5A49-4F3F-A0B1-2130868BC063}" srcOrd="0" destOrd="0" presId="urn:microsoft.com/office/officeart/2005/8/layout/orgChart1"/>
    <dgm:cxn modelId="{BF0EA614-E8CB-40E9-9B2A-FF843F3D2F01}" type="presParOf" srcId="{86A15414-5A49-4F3F-A0B1-2130868BC063}" destId="{4BC6B17E-88DA-4CC4-A4D3-30F3BAB0DC6A}" srcOrd="0" destOrd="0" presId="urn:microsoft.com/office/officeart/2005/8/layout/orgChart1"/>
    <dgm:cxn modelId="{2410AD57-73D8-4B0E-AEC2-3F8A773D522F}" type="presParOf" srcId="{86A15414-5A49-4F3F-A0B1-2130868BC063}" destId="{F14B3AB3-E725-4533-95ED-DDB55AFAF756}" srcOrd="1" destOrd="0" presId="urn:microsoft.com/office/officeart/2005/8/layout/orgChart1"/>
    <dgm:cxn modelId="{C0287BEA-EFF9-463C-B7BE-438D8A1EDE04}" type="presParOf" srcId="{6E537610-6538-45CA-A1B5-0708AD59EE40}" destId="{931C8677-E3E2-46A2-B1E4-0CDAD2C9DE5C}" srcOrd="1" destOrd="0" presId="urn:microsoft.com/office/officeart/2005/8/layout/orgChart1"/>
    <dgm:cxn modelId="{6EBF301A-F290-41BA-A162-8CD77E421568}" type="presParOf" srcId="{931C8677-E3E2-46A2-B1E4-0CDAD2C9DE5C}" destId="{1B9E41B8-67DC-4184-98C4-EF4C4260CD04}" srcOrd="0" destOrd="0" presId="urn:microsoft.com/office/officeart/2005/8/layout/orgChart1"/>
    <dgm:cxn modelId="{FA69165C-E93C-4390-8E67-3DAE1EC50B1D}" type="presParOf" srcId="{931C8677-E3E2-46A2-B1E4-0CDAD2C9DE5C}" destId="{FB59C8AF-D719-48E5-B51E-A9B75F00B589}" srcOrd="1" destOrd="0" presId="urn:microsoft.com/office/officeart/2005/8/layout/orgChart1"/>
    <dgm:cxn modelId="{4A2BA858-3A79-42B5-A3EC-6110CA765902}" type="presParOf" srcId="{FB59C8AF-D719-48E5-B51E-A9B75F00B589}" destId="{052C9F97-D1AF-4EC7-B750-23FA15CF1F5F}" srcOrd="0" destOrd="0" presId="urn:microsoft.com/office/officeart/2005/8/layout/orgChart1"/>
    <dgm:cxn modelId="{18EE609E-8299-490F-BE5E-0711F1362D57}" type="presParOf" srcId="{052C9F97-D1AF-4EC7-B750-23FA15CF1F5F}" destId="{F9341309-617A-4117-897A-594E50572722}" srcOrd="0" destOrd="0" presId="urn:microsoft.com/office/officeart/2005/8/layout/orgChart1"/>
    <dgm:cxn modelId="{64D4D6B1-2D61-4E97-B090-CA863B7D9087}" type="presParOf" srcId="{052C9F97-D1AF-4EC7-B750-23FA15CF1F5F}" destId="{DE039D87-43F5-43C9-B366-25693133B0C1}" srcOrd="1" destOrd="0" presId="urn:microsoft.com/office/officeart/2005/8/layout/orgChart1"/>
    <dgm:cxn modelId="{EC41A3D4-3AA2-4A78-AB6C-DE48B1F5F3F6}" type="presParOf" srcId="{FB59C8AF-D719-48E5-B51E-A9B75F00B589}" destId="{4C404934-97DA-45EA-B8A2-21B5041A1DF1}" srcOrd="1" destOrd="0" presId="urn:microsoft.com/office/officeart/2005/8/layout/orgChart1"/>
    <dgm:cxn modelId="{94B6E18D-BE33-457B-8C9E-2913C2DFAD8D}" type="presParOf" srcId="{FB59C8AF-D719-48E5-B51E-A9B75F00B589}" destId="{D61176FD-FE3D-4E24-B262-4ED6FEA1D76F}" srcOrd="2" destOrd="0" presId="urn:microsoft.com/office/officeart/2005/8/layout/orgChart1"/>
    <dgm:cxn modelId="{94D18199-9DF4-434B-BBC9-49F402DCFEF7}" type="presParOf" srcId="{6E537610-6538-45CA-A1B5-0708AD59EE40}" destId="{A4CA479E-5088-4FBC-AEEB-42F9A4F7DFC4}" srcOrd="2" destOrd="0" presId="urn:microsoft.com/office/officeart/2005/8/layout/orgChart1"/>
    <dgm:cxn modelId="{544CC632-C5F3-4677-BB39-C7F23FF0C445}" type="presParOf" srcId="{F5B4CDCE-289B-46DF-B3B1-0FB98CA8BCD7}" destId="{290978D2-3C6A-4C33-8220-D041CAAE557D}" srcOrd="2" destOrd="0" presId="urn:microsoft.com/office/officeart/2005/8/layout/orgChart1"/>
    <dgm:cxn modelId="{2A2BFAB6-379E-4688-88AB-A6BD978A818B}" type="presParOf" srcId="{F5B4CDCE-289B-46DF-B3B1-0FB98CA8BCD7}" destId="{9421EB31-7B0E-4AB9-9C8E-4C7D307B6FF1}" srcOrd="3" destOrd="0" presId="urn:microsoft.com/office/officeart/2005/8/layout/orgChart1"/>
    <dgm:cxn modelId="{CC50331A-1CB9-45E9-82AE-4C2018B3BCEA}" type="presParOf" srcId="{9421EB31-7B0E-4AB9-9C8E-4C7D307B6FF1}" destId="{BE42AF33-C816-47F0-841D-7E9E62FA4A97}" srcOrd="0" destOrd="0" presId="urn:microsoft.com/office/officeart/2005/8/layout/orgChart1"/>
    <dgm:cxn modelId="{3F4FCB40-8C89-41C7-AD2F-E67CD8AEF87E}" type="presParOf" srcId="{BE42AF33-C816-47F0-841D-7E9E62FA4A97}" destId="{3F514A01-43E6-4BCD-8D50-B73EE9ECB8FB}" srcOrd="0" destOrd="0" presId="urn:microsoft.com/office/officeart/2005/8/layout/orgChart1"/>
    <dgm:cxn modelId="{81AA989B-ECAA-4692-B031-BA35F27D07F9}" type="presParOf" srcId="{BE42AF33-C816-47F0-841D-7E9E62FA4A97}" destId="{3DE323E6-528D-4D63-B563-3D745DD7DF8E}" srcOrd="1" destOrd="0" presId="urn:microsoft.com/office/officeart/2005/8/layout/orgChart1"/>
    <dgm:cxn modelId="{A07BE583-B2A4-4577-ADCD-A9E53C91D19C}" type="presParOf" srcId="{9421EB31-7B0E-4AB9-9C8E-4C7D307B6FF1}" destId="{62D4CEEA-889D-4EB6-AEB0-D22865393EC8}" srcOrd="1" destOrd="0" presId="urn:microsoft.com/office/officeart/2005/8/layout/orgChart1"/>
    <dgm:cxn modelId="{101E4FEE-3112-47EE-9C3E-2D4CF083E988}" type="presParOf" srcId="{62D4CEEA-889D-4EB6-AEB0-D22865393EC8}" destId="{8662672E-4CDC-4BC6-A65F-46338BF90F5C}" srcOrd="0" destOrd="0" presId="urn:microsoft.com/office/officeart/2005/8/layout/orgChart1"/>
    <dgm:cxn modelId="{0396D37D-68E4-4C9D-8CF3-45A2D0039012}" type="presParOf" srcId="{62D4CEEA-889D-4EB6-AEB0-D22865393EC8}" destId="{508838BB-5DEF-4AF5-8424-6FC3EB49B8C7}" srcOrd="1" destOrd="0" presId="urn:microsoft.com/office/officeart/2005/8/layout/orgChart1"/>
    <dgm:cxn modelId="{9CEB5768-DA88-4C72-93A6-63DE58A508E4}" type="presParOf" srcId="{508838BB-5DEF-4AF5-8424-6FC3EB49B8C7}" destId="{FD482834-A7E3-4007-BECA-C31468035091}" srcOrd="0" destOrd="0" presId="urn:microsoft.com/office/officeart/2005/8/layout/orgChart1"/>
    <dgm:cxn modelId="{D8F1229C-89D6-4139-B589-2BB6382219DB}" type="presParOf" srcId="{FD482834-A7E3-4007-BECA-C31468035091}" destId="{13ED20F1-62D2-46AD-9E63-E4EB2FC05D60}" srcOrd="0" destOrd="0" presId="urn:microsoft.com/office/officeart/2005/8/layout/orgChart1"/>
    <dgm:cxn modelId="{99A0489C-3D70-4F41-91B3-F27CA648F569}" type="presParOf" srcId="{FD482834-A7E3-4007-BECA-C31468035091}" destId="{F3D96F5A-E213-4B3F-A570-1A943734E9C3}" srcOrd="1" destOrd="0" presId="urn:microsoft.com/office/officeart/2005/8/layout/orgChart1"/>
    <dgm:cxn modelId="{CAFED42F-AE8C-4B02-AE1C-26EED7BBD0BA}" type="presParOf" srcId="{508838BB-5DEF-4AF5-8424-6FC3EB49B8C7}" destId="{186E2D31-DE41-4FF0-96B4-0C1695AF3898}" srcOrd="1" destOrd="0" presId="urn:microsoft.com/office/officeart/2005/8/layout/orgChart1"/>
    <dgm:cxn modelId="{363B121E-E350-4DCD-BBA4-E159AEB300DF}" type="presParOf" srcId="{508838BB-5DEF-4AF5-8424-6FC3EB49B8C7}" destId="{DAF146BA-A7B8-498E-91EC-52FD56A71311}" srcOrd="2" destOrd="0" presId="urn:microsoft.com/office/officeart/2005/8/layout/orgChart1"/>
    <dgm:cxn modelId="{C857121E-E15C-42F7-8AE7-0A50010927BE}" type="presParOf" srcId="{9421EB31-7B0E-4AB9-9C8E-4C7D307B6FF1}" destId="{40E7FBA2-5C0C-4EC6-9313-2D735601BA1E}" srcOrd="2" destOrd="0" presId="urn:microsoft.com/office/officeart/2005/8/layout/orgChart1"/>
    <dgm:cxn modelId="{6DBAF950-43D9-41D9-A436-AE3A81D5CBDF}" type="presParOf" srcId="{F5B4CDCE-289B-46DF-B3B1-0FB98CA8BCD7}" destId="{436AFD5A-30F6-431A-B23A-17153A5BA81A}" srcOrd="4" destOrd="0" presId="urn:microsoft.com/office/officeart/2005/8/layout/orgChart1"/>
    <dgm:cxn modelId="{3E3C1185-BB0B-4E92-902B-CF1DA09136F6}" type="presParOf" srcId="{F5B4CDCE-289B-46DF-B3B1-0FB98CA8BCD7}" destId="{0F41C0BB-BF33-4B4C-9F32-A44543286DA3}" srcOrd="5" destOrd="0" presId="urn:microsoft.com/office/officeart/2005/8/layout/orgChart1"/>
    <dgm:cxn modelId="{9B0D71FF-9520-4DE5-AE22-1A7645E11B15}" type="presParOf" srcId="{0F41C0BB-BF33-4B4C-9F32-A44543286DA3}" destId="{37FE2A24-DB55-451B-8613-9B43F16FF4C6}" srcOrd="0" destOrd="0" presId="urn:microsoft.com/office/officeart/2005/8/layout/orgChart1"/>
    <dgm:cxn modelId="{BF3709E8-B0D4-4A9A-AC37-89C44D5F8041}" type="presParOf" srcId="{37FE2A24-DB55-451B-8613-9B43F16FF4C6}" destId="{12B82FD0-14CB-40DC-87DD-1A6D7FD6F079}" srcOrd="0" destOrd="0" presId="urn:microsoft.com/office/officeart/2005/8/layout/orgChart1"/>
    <dgm:cxn modelId="{29ECF3E0-6E64-40F7-B3BE-29EA53507E19}" type="presParOf" srcId="{37FE2A24-DB55-451B-8613-9B43F16FF4C6}" destId="{30675387-CE10-4519-AEE5-B53BB8E3E37C}" srcOrd="1" destOrd="0" presId="urn:microsoft.com/office/officeart/2005/8/layout/orgChart1"/>
    <dgm:cxn modelId="{2BBB99E2-E90E-448B-B906-B8F63D70E125}" type="presParOf" srcId="{0F41C0BB-BF33-4B4C-9F32-A44543286DA3}" destId="{8C8D2A73-5CC8-47A6-B7CD-0CBFDB19A912}" srcOrd="1" destOrd="0" presId="urn:microsoft.com/office/officeart/2005/8/layout/orgChart1"/>
    <dgm:cxn modelId="{0B16E2D0-08B3-47D6-AA77-B8DA9CB950D5}" type="presParOf" srcId="{8C8D2A73-5CC8-47A6-B7CD-0CBFDB19A912}" destId="{3D9B74FC-37D7-4942-944E-AF007F4DF5B9}" srcOrd="0" destOrd="0" presId="urn:microsoft.com/office/officeart/2005/8/layout/orgChart1"/>
    <dgm:cxn modelId="{C0A1EEBD-4B60-4011-BC91-6DF3EED4259D}" type="presParOf" srcId="{8C8D2A73-5CC8-47A6-B7CD-0CBFDB19A912}" destId="{1E2CCAB8-0D80-4591-A22A-4A0B435591FE}" srcOrd="1" destOrd="0" presId="urn:microsoft.com/office/officeart/2005/8/layout/orgChart1"/>
    <dgm:cxn modelId="{4B299DDB-783A-43F7-8A5B-439409E7D936}" type="presParOf" srcId="{1E2CCAB8-0D80-4591-A22A-4A0B435591FE}" destId="{A6EBE0C3-4DF7-4DD0-8685-1AED40E44B02}" srcOrd="0" destOrd="0" presId="urn:microsoft.com/office/officeart/2005/8/layout/orgChart1"/>
    <dgm:cxn modelId="{928407B0-D07F-4454-B7E3-549613E4C2B8}" type="presParOf" srcId="{A6EBE0C3-4DF7-4DD0-8685-1AED40E44B02}" destId="{63D40CA1-B571-4B0A-AB37-85FB40CE96CA}" srcOrd="0" destOrd="0" presId="urn:microsoft.com/office/officeart/2005/8/layout/orgChart1"/>
    <dgm:cxn modelId="{223C3BAC-FEC7-465B-9ABB-28980B18CE55}" type="presParOf" srcId="{A6EBE0C3-4DF7-4DD0-8685-1AED40E44B02}" destId="{69CCBB4B-FF7A-4FC1-AA64-FC346644E731}" srcOrd="1" destOrd="0" presId="urn:microsoft.com/office/officeart/2005/8/layout/orgChart1"/>
    <dgm:cxn modelId="{02D9C5D3-2238-4505-875A-D326B37745F4}" type="presParOf" srcId="{1E2CCAB8-0D80-4591-A22A-4A0B435591FE}" destId="{5EC8C4E5-396C-4DAF-9D59-3C4B2DF7B520}" srcOrd="1" destOrd="0" presId="urn:microsoft.com/office/officeart/2005/8/layout/orgChart1"/>
    <dgm:cxn modelId="{0F324880-9ED7-4052-BA94-B2A2C552DD3B}" type="presParOf" srcId="{1E2CCAB8-0D80-4591-A22A-4A0B435591FE}" destId="{FA8CFA98-128F-4C79-88DB-1175DF100BFF}" srcOrd="2" destOrd="0" presId="urn:microsoft.com/office/officeart/2005/8/layout/orgChart1"/>
    <dgm:cxn modelId="{4EC56ADD-6FBD-4392-B358-E4BEB9EBC38A}" type="presParOf" srcId="{0F41C0BB-BF33-4B4C-9F32-A44543286DA3}" destId="{699A04FB-5E1C-4D9E-86DF-C9220D2AE092}" srcOrd="2" destOrd="0" presId="urn:microsoft.com/office/officeart/2005/8/layout/orgChart1"/>
    <dgm:cxn modelId="{94DB3CD9-37E7-4436-9854-4605C37DC05F}" type="presParOf" srcId="{F5B4CDCE-289B-46DF-B3B1-0FB98CA8BCD7}" destId="{2C445886-450D-4127-9DF0-89BC6EF092FC}" srcOrd="6" destOrd="0" presId="urn:microsoft.com/office/officeart/2005/8/layout/orgChart1"/>
    <dgm:cxn modelId="{D8B1D6C9-E305-4538-99BA-C875F32273BA}" type="presParOf" srcId="{F5B4CDCE-289B-46DF-B3B1-0FB98CA8BCD7}" destId="{0AC72504-354E-4C45-8C35-8DE4D647AB28}" srcOrd="7" destOrd="0" presId="urn:microsoft.com/office/officeart/2005/8/layout/orgChart1"/>
    <dgm:cxn modelId="{54C9A985-4BD7-47EF-A4C7-7E938087BBBA}" type="presParOf" srcId="{0AC72504-354E-4C45-8C35-8DE4D647AB28}" destId="{7AC1D533-5A1B-42B4-9599-7ED5B389C9D0}" srcOrd="0" destOrd="0" presId="urn:microsoft.com/office/officeart/2005/8/layout/orgChart1"/>
    <dgm:cxn modelId="{6021DF47-3E1D-4ECD-9FA4-003389140E54}" type="presParOf" srcId="{7AC1D533-5A1B-42B4-9599-7ED5B389C9D0}" destId="{A28099CE-6D18-4521-8BD6-2C0948192568}" srcOrd="0" destOrd="0" presId="urn:microsoft.com/office/officeart/2005/8/layout/orgChart1"/>
    <dgm:cxn modelId="{B8FFF993-8D9D-4CAC-BCED-CD0C5A1A4D33}" type="presParOf" srcId="{7AC1D533-5A1B-42B4-9599-7ED5B389C9D0}" destId="{E0290105-1B6F-42BA-80B4-863E9F7F0C9A}" srcOrd="1" destOrd="0" presId="urn:microsoft.com/office/officeart/2005/8/layout/orgChart1"/>
    <dgm:cxn modelId="{7F9DFABD-2961-4153-AE43-A0AD98C751AD}" type="presParOf" srcId="{0AC72504-354E-4C45-8C35-8DE4D647AB28}" destId="{F8680878-8B2F-4691-AB88-8ABF896AE745}" srcOrd="1" destOrd="0" presId="urn:microsoft.com/office/officeart/2005/8/layout/orgChart1"/>
    <dgm:cxn modelId="{03F42506-19C7-4E8D-BDFC-AE8A9745D826}" type="presParOf" srcId="{F8680878-8B2F-4691-AB88-8ABF896AE745}" destId="{303218FF-5B0F-4D33-A542-975187C7DD8C}" srcOrd="0" destOrd="0" presId="urn:microsoft.com/office/officeart/2005/8/layout/orgChart1"/>
    <dgm:cxn modelId="{DD14FDFE-798F-456C-92DE-161E742BC475}" type="presParOf" srcId="{F8680878-8B2F-4691-AB88-8ABF896AE745}" destId="{274B6B5F-C815-463E-A71F-650ABEA02C3A}" srcOrd="1" destOrd="0" presId="urn:microsoft.com/office/officeart/2005/8/layout/orgChart1"/>
    <dgm:cxn modelId="{5DF5C664-9C9D-4FA5-9BBE-CAB72ABCA2C6}" type="presParOf" srcId="{274B6B5F-C815-463E-A71F-650ABEA02C3A}" destId="{C70EF93F-9A31-4343-9DBB-5637FBBFE483}" srcOrd="0" destOrd="0" presId="urn:microsoft.com/office/officeart/2005/8/layout/orgChart1"/>
    <dgm:cxn modelId="{D2769FC5-C6CF-4A3E-9E91-CDD92BB88AF1}" type="presParOf" srcId="{C70EF93F-9A31-4343-9DBB-5637FBBFE483}" destId="{E5E7E9F5-8000-4072-A601-98230DD06C24}" srcOrd="0" destOrd="0" presId="urn:microsoft.com/office/officeart/2005/8/layout/orgChart1"/>
    <dgm:cxn modelId="{B1A4474D-57C1-420D-8485-3C05F966D017}" type="presParOf" srcId="{C70EF93F-9A31-4343-9DBB-5637FBBFE483}" destId="{5C2EB2B8-8818-468D-B400-0D7C5FF479B0}" srcOrd="1" destOrd="0" presId="urn:microsoft.com/office/officeart/2005/8/layout/orgChart1"/>
    <dgm:cxn modelId="{72EEB7ED-0424-4798-8696-498839613874}" type="presParOf" srcId="{274B6B5F-C815-463E-A71F-650ABEA02C3A}" destId="{716DC396-1835-43ED-8936-F8F01A67F448}" srcOrd="1" destOrd="0" presId="urn:microsoft.com/office/officeart/2005/8/layout/orgChart1"/>
    <dgm:cxn modelId="{E7910CA2-FDAA-4415-BAD3-CE2FABB72E5B}" type="presParOf" srcId="{274B6B5F-C815-463E-A71F-650ABEA02C3A}" destId="{B3A55AAD-142D-4A58-8DCF-93F49A623D77}" srcOrd="2" destOrd="0" presId="urn:microsoft.com/office/officeart/2005/8/layout/orgChart1"/>
    <dgm:cxn modelId="{1FF7B0F9-0607-466A-BF80-859EE340C3D4}" type="presParOf" srcId="{0AC72504-354E-4C45-8C35-8DE4D647AB28}" destId="{BC70E0D5-9E34-49E4-AA29-F379B5CEFAA8}" srcOrd="2" destOrd="0" presId="urn:microsoft.com/office/officeart/2005/8/layout/orgChart1"/>
    <dgm:cxn modelId="{4D3DB5BE-D4F0-42C9-A9F3-5D7F2060DF94}" type="presParOf" srcId="{D4781556-4D6E-4C51-8597-D5BBDEA5B4F3}" destId="{101F4530-2484-4F1E-8398-5B9A2EAB4F4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9FB26C-49FB-44D4-965C-1296F08584E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FAECAB6-B389-4A3A-B895-FA4328CE8C39}">
      <dgm:prSet phldrT="[Text]" custT="1"/>
      <dgm:spPr>
        <a:solidFill>
          <a:srgbClr val="FFC000"/>
        </a:solidFill>
      </dgm:spPr>
      <dgm:t>
        <a:bodyPr/>
        <a:lstStyle/>
        <a:p>
          <a:r>
            <a:rPr lang="en-US" sz="2000" dirty="0"/>
            <a:t>On Call HOSPITALIST*</a:t>
          </a:r>
        </a:p>
      </dgm:t>
    </dgm:pt>
    <dgm:pt modelId="{CDC1ABB5-27A4-4704-A3CF-1B45C5A25EB6}" type="parTrans" cxnId="{28098C38-8242-4105-8CA1-51ED157E7716}">
      <dgm:prSet/>
      <dgm:spPr/>
      <dgm:t>
        <a:bodyPr/>
        <a:lstStyle/>
        <a:p>
          <a:endParaRPr lang="en-US"/>
        </a:p>
      </dgm:t>
    </dgm:pt>
    <dgm:pt modelId="{40632687-5DA2-4740-9DD6-0684A008EBDB}" type="sibTrans" cxnId="{28098C38-8242-4105-8CA1-51ED157E7716}">
      <dgm:prSet/>
      <dgm:spPr/>
      <dgm:t>
        <a:bodyPr/>
        <a:lstStyle/>
        <a:p>
          <a:endParaRPr lang="en-US"/>
        </a:p>
      </dgm:t>
    </dgm:pt>
    <dgm:pt modelId="{63EF00F4-8D13-4D57-93C0-20DCEDA6E05B}" type="pres">
      <dgm:prSet presAssocID="{CB9FB26C-49FB-44D4-965C-1296F08584EA}" presName="hierChild1" presStyleCnt="0">
        <dgm:presLayoutVars>
          <dgm:orgChart val="1"/>
          <dgm:chPref val="1"/>
          <dgm:dir/>
          <dgm:animOne val="branch"/>
          <dgm:animLvl val="lvl"/>
          <dgm:resizeHandles/>
        </dgm:presLayoutVars>
      </dgm:prSet>
      <dgm:spPr/>
    </dgm:pt>
    <dgm:pt modelId="{76E69EE7-6EB3-45B3-AB38-9C39502356A3}" type="pres">
      <dgm:prSet presAssocID="{1FAECAB6-B389-4A3A-B895-FA4328CE8C39}" presName="hierRoot1" presStyleCnt="0">
        <dgm:presLayoutVars>
          <dgm:hierBranch val="init"/>
        </dgm:presLayoutVars>
      </dgm:prSet>
      <dgm:spPr/>
    </dgm:pt>
    <dgm:pt modelId="{B52BFF2F-EB89-4A75-9FF3-F7C3BB07D276}" type="pres">
      <dgm:prSet presAssocID="{1FAECAB6-B389-4A3A-B895-FA4328CE8C39}" presName="rootComposite1" presStyleCnt="0"/>
      <dgm:spPr/>
    </dgm:pt>
    <dgm:pt modelId="{CEC28B2C-30EF-49C6-B641-F514EA67D901}" type="pres">
      <dgm:prSet presAssocID="{1FAECAB6-B389-4A3A-B895-FA4328CE8C39}" presName="rootText1" presStyleLbl="node0" presStyleIdx="0" presStyleCnt="1">
        <dgm:presLayoutVars>
          <dgm:chPref val="3"/>
        </dgm:presLayoutVars>
      </dgm:prSet>
      <dgm:spPr/>
    </dgm:pt>
    <dgm:pt modelId="{18468ED4-FD8C-41DF-830C-A4A56A3C52B3}" type="pres">
      <dgm:prSet presAssocID="{1FAECAB6-B389-4A3A-B895-FA4328CE8C39}" presName="rootConnector1" presStyleLbl="node1" presStyleIdx="0" presStyleCnt="0"/>
      <dgm:spPr/>
    </dgm:pt>
    <dgm:pt modelId="{BE6FDB91-77B6-4542-AC8B-A3D524511303}" type="pres">
      <dgm:prSet presAssocID="{1FAECAB6-B389-4A3A-B895-FA4328CE8C39}" presName="hierChild2" presStyleCnt="0"/>
      <dgm:spPr/>
    </dgm:pt>
    <dgm:pt modelId="{5807D6FA-43FE-4208-84F2-0AF8AEED5B34}" type="pres">
      <dgm:prSet presAssocID="{1FAECAB6-B389-4A3A-B895-FA4328CE8C39}" presName="hierChild3" presStyleCnt="0"/>
      <dgm:spPr/>
    </dgm:pt>
  </dgm:ptLst>
  <dgm:cxnLst>
    <dgm:cxn modelId="{61319824-4ADD-4098-B3DD-32D5F7009500}" type="presOf" srcId="{1FAECAB6-B389-4A3A-B895-FA4328CE8C39}" destId="{CEC28B2C-30EF-49C6-B641-F514EA67D901}" srcOrd="0" destOrd="0" presId="urn:microsoft.com/office/officeart/2005/8/layout/orgChart1"/>
    <dgm:cxn modelId="{28098C38-8242-4105-8CA1-51ED157E7716}" srcId="{CB9FB26C-49FB-44D4-965C-1296F08584EA}" destId="{1FAECAB6-B389-4A3A-B895-FA4328CE8C39}" srcOrd="0" destOrd="0" parTransId="{CDC1ABB5-27A4-4704-A3CF-1B45C5A25EB6}" sibTransId="{40632687-5DA2-4740-9DD6-0684A008EBDB}"/>
    <dgm:cxn modelId="{B7302F6D-FFF1-4E97-ABA1-40CB859DC46E}" type="presOf" srcId="{1FAECAB6-B389-4A3A-B895-FA4328CE8C39}" destId="{18468ED4-FD8C-41DF-830C-A4A56A3C52B3}" srcOrd="1" destOrd="0" presId="urn:microsoft.com/office/officeart/2005/8/layout/orgChart1"/>
    <dgm:cxn modelId="{A75FD1AD-0B08-4361-888C-7E4CB9839F47}" type="presOf" srcId="{CB9FB26C-49FB-44D4-965C-1296F08584EA}" destId="{63EF00F4-8D13-4D57-93C0-20DCEDA6E05B}" srcOrd="0" destOrd="0" presId="urn:microsoft.com/office/officeart/2005/8/layout/orgChart1"/>
    <dgm:cxn modelId="{2BCEA983-B275-4485-B9FB-55E3E50DD3B0}" type="presParOf" srcId="{63EF00F4-8D13-4D57-93C0-20DCEDA6E05B}" destId="{76E69EE7-6EB3-45B3-AB38-9C39502356A3}" srcOrd="0" destOrd="0" presId="urn:microsoft.com/office/officeart/2005/8/layout/orgChart1"/>
    <dgm:cxn modelId="{B3A5DFF3-3323-4C86-9674-15B43F719143}" type="presParOf" srcId="{76E69EE7-6EB3-45B3-AB38-9C39502356A3}" destId="{B52BFF2F-EB89-4A75-9FF3-F7C3BB07D276}" srcOrd="0" destOrd="0" presId="urn:microsoft.com/office/officeart/2005/8/layout/orgChart1"/>
    <dgm:cxn modelId="{19CDF0C7-AA1F-40A1-BAA5-8001C74B6F4A}" type="presParOf" srcId="{B52BFF2F-EB89-4A75-9FF3-F7C3BB07D276}" destId="{CEC28B2C-30EF-49C6-B641-F514EA67D901}" srcOrd="0" destOrd="0" presId="urn:microsoft.com/office/officeart/2005/8/layout/orgChart1"/>
    <dgm:cxn modelId="{424A3CA2-0EAB-4AE1-8397-CC255B870CE5}" type="presParOf" srcId="{B52BFF2F-EB89-4A75-9FF3-F7C3BB07D276}" destId="{18468ED4-FD8C-41DF-830C-A4A56A3C52B3}" srcOrd="1" destOrd="0" presId="urn:microsoft.com/office/officeart/2005/8/layout/orgChart1"/>
    <dgm:cxn modelId="{1FE51220-3C8F-4963-9851-86805DEA08CC}" type="presParOf" srcId="{76E69EE7-6EB3-45B3-AB38-9C39502356A3}" destId="{BE6FDB91-77B6-4542-AC8B-A3D524511303}" srcOrd="1" destOrd="0" presId="urn:microsoft.com/office/officeart/2005/8/layout/orgChart1"/>
    <dgm:cxn modelId="{28BF5EF5-AFF5-4F0A-818E-7234D128D66C}" type="presParOf" srcId="{76E69EE7-6EB3-45B3-AB38-9C39502356A3}" destId="{5807D6FA-43FE-4208-84F2-0AF8AEED5B34}"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189538-D5B7-49BB-9560-27EBF243082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9D3DF31A-0ACD-4405-84D6-C121CE17E61C}">
      <dgm:prSet phldrT="[Text]"/>
      <dgm:spPr/>
      <dgm:t>
        <a:bodyPr/>
        <a:lstStyle/>
        <a:p>
          <a:r>
            <a:rPr lang="en-US" dirty="0"/>
            <a:t>HOSPITALIST</a:t>
          </a:r>
        </a:p>
      </dgm:t>
    </dgm:pt>
    <dgm:pt modelId="{586DD760-9F87-46B5-9098-48918EBDCA28}" type="parTrans" cxnId="{8B88B613-19BD-4EEA-BFD1-26C10F2B34A9}">
      <dgm:prSet/>
      <dgm:spPr/>
      <dgm:t>
        <a:bodyPr/>
        <a:lstStyle/>
        <a:p>
          <a:endParaRPr lang="en-US"/>
        </a:p>
      </dgm:t>
    </dgm:pt>
    <dgm:pt modelId="{05A10B8C-F2A3-436E-B49D-8B7F4D686AE6}" type="sibTrans" cxnId="{8B88B613-19BD-4EEA-BFD1-26C10F2B34A9}">
      <dgm:prSet/>
      <dgm:spPr/>
      <dgm:t>
        <a:bodyPr/>
        <a:lstStyle/>
        <a:p>
          <a:endParaRPr lang="en-US"/>
        </a:p>
      </dgm:t>
    </dgm:pt>
    <dgm:pt modelId="{69C108A3-912F-42A0-957D-607EB3B60E08}">
      <dgm:prSet phldrT="[Text]"/>
      <dgm:spPr/>
      <dgm:t>
        <a:bodyPr/>
        <a:lstStyle/>
        <a:p>
          <a:r>
            <a:rPr lang="en-US" dirty="0"/>
            <a:t>HOSPITALIST</a:t>
          </a:r>
        </a:p>
      </dgm:t>
    </dgm:pt>
    <dgm:pt modelId="{EDB163EE-AF1A-41E9-8261-A68780D539FD}" type="parTrans" cxnId="{2BE6964A-5247-4699-B788-B8F2CAE8F1E1}">
      <dgm:prSet/>
      <dgm:spPr/>
      <dgm:t>
        <a:bodyPr/>
        <a:lstStyle/>
        <a:p>
          <a:endParaRPr lang="en-US"/>
        </a:p>
      </dgm:t>
    </dgm:pt>
    <dgm:pt modelId="{53638FAD-40C8-4AE5-AA10-4A2CF5426EA3}" type="sibTrans" cxnId="{2BE6964A-5247-4699-B788-B8F2CAE8F1E1}">
      <dgm:prSet/>
      <dgm:spPr/>
      <dgm:t>
        <a:bodyPr/>
        <a:lstStyle/>
        <a:p>
          <a:endParaRPr lang="en-US"/>
        </a:p>
      </dgm:t>
    </dgm:pt>
    <dgm:pt modelId="{D2CF48E6-E93D-4A30-A6E1-9E109A097D4B}">
      <dgm:prSet phldrT="[Text]"/>
      <dgm:spPr/>
      <dgm:t>
        <a:bodyPr/>
        <a:lstStyle/>
        <a:p>
          <a:r>
            <a:rPr lang="en-US" dirty="0"/>
            <a:t>HOSPITALIST</a:t>
          </a:r>
        </a:p>
      </dgm:t>
    </dgm:pt>
    <dgm:pt modelId="{AF0514A1-E2C7-42F2-859E-E6AD72C75446}" type="parTrans" cxnId="{82AF9347-EE2F-414C-8DEF-2D0172E60841}">
      <dgm:prSet/>
      <dgm:spPr/>
      <dgm:t>
        <a:bodyPr/>
        <a:lstStyle/>
        <a:p>
          <a:endParaRPr lang="en-US"/>
        </a:p>
      </dgm:t>
    </dgm:pt>
    <dgm:pt modelId="{799DD360-A9B4-41F9-91E6-48D100ABBF94}" type="sibTrans" cxnId="{82AF9347-EE2F-414C-8DEF-2D0172E60841}">
      <dgm:prSet/>
      <dgm:spPr/>
      <dgm:t>
        <a:bodyPr/>
        <a:lstStyle/>
        <a:p>
          <a:endParaRPr lang="en-US"/>
        </a:p>
      </dgm:t>
    </dgm:pt>
    <dgm:pt modelId="{75E569F2-CCE0-4866-AEBF-CB21E3B8F9C0}">
      <dgm:prSet/>
      <dgm:spPr/>
      <dgm:t>
        <a:bodyPr/>
        <a:lstStyle/>
        <a:p>
          <a:r>
            <a:rPr lang="en-US" dirty="0"/>
            <a:t>HOSPITALIST</a:t>
          </a:r>
        </a:p>
      </dgm:t>
    </dgm:pt>
    <dgm:pt modelId="{D96268BB-40A0-469F-A162-F821F9CA44D0}" type="parTrans" cxnId="{F22BE426-9D59-4465-BD6C-C6881E746402}">
      <dgm:prSet/>
      <dgm:spPr/>
      <dgm:t>
        <a:bodyPr/>
        <a:lstStyle/>
        <a:p>
          <a:endParaRPr lang="en-US"/>
        </a:p>
      </dgm:t>
    </dgm:pt>
    <dgm:pt modelId="{712C975C-4938-449E-985F-364ADF3B1749}" type="sibTrans" cxnId="{F22BE426-9D59-4465-BD6C-C6881E746402}">
      <dgm:prSet/>
      <dgm:spPr/>
      <dgm:t>
        <a:bodyPr/>
        <a:lstStyle/>
        <a:p>
          <a:endParaRPr lang="en-US"/>
        </a:p>
      </dgm:t>
    </dgm:pt>
    <dgm:pt modelId="{C8B4874A-77B6-47DA-93D2-ADE601770210}">
      <dgm:prSet/>
      <dgm:spPr/>
      <dgm:t>
        <a:bodyPr/>
        <a:lstStyle/>
        <a:p>
          <a:r>
            <a:rPr lang="en-US" dirty="0"/>
            <a:t>15 Patients</a:t>
          </a:r>
        </a:p>
      </dgm:t>
    </dgm:pt>
    <dgm:pt modelId="{02E6633A-7A72-4593-BFFC-54904DCB430A}" type="parTrans" cxnId="{C74147C0-524D-4320-8ED5-17A6D4AA2FEF}">
      <dgm:prSet/>
      <dgm:spPr/>
      <dgm:t>
        <a:bodyPr/>
        <a:lstStyle/>
        <a:p>
          <a:endParaRPr lang="en-US"/>
        </a:p>
      </dgm:t>
    </dgm:pt>
    <dgm:pt modelId="{8A6A60C3-30A5-4663-B368-ED53C2384593}" type="sibTrans" cxnId="{C74147C0-524D-4320-8ED5-17A6D4AA2FEF}">
      <dgm:prSet/>
      <dgm:spPr/>
      <dgm:t>
        <a:bodyPr/>
        <a:lstStyle/>
        <a:p>
          <a:endParaRPr lang="en-US"/>
        </a:p>
      </dgm:t>
    </dgm:pt>
    <dgm:pt modelId="{1D668868-0176-4B70-8C81-A6388D624082}">
      <dgm:prSet/>
      <dgm:spPr/>
      <dgm:t>
        <a:bodyPr/>
        <a:lstStyle/>
        <a:p>
          <a:r>
            <a:rPr lang="en-US" dirty="0"/>
            <a:t>15 Patients</a:t>
          </a:r>
        </a:p>
      </dgm:t>
    </dgm:pt>
    <dgm:pt modelId="{03AB844E-4605-4D0E-9F01-2CAC810789FC}" type="parTrans" cxnId="{14B46121-B2B0-4407-990D-7DC9062B5634}">
      <dgm:prSet/>
      <dgm:spPr/>
      <dgm:t>
        <a:bodyPr/>
        <a:lstStyle/>
        <a:p>
          <a:endParaRPr lang="en-US"/>
        </a:p>
      </dgm:t>
    </dgm:pt>
    <dgm:pt modelId="{A7D332A7-6EEB-47F9-B2EA-5E3D4D48CD57}" type="sibTrans" cxnId="{14B46121-B2B0-4407-990D-7DC9062B5634}">
      <dgm:prSet/>
      <dgm:spPr/>
      <dgm:t>
        <a:bodyPr/>
        <a:lstStyle/>
        <a:p>
          <a:endParaRPr lang="en-US"/>
        </a:p>
      </dgm:t>
    </dgm:pt>
    <dgm:pt modelId="{9E70EBCB-0A0B-47B1-AB6B-8432D96E93F0}">
      <dgm:prSet/>
      <dgm:spPr/>
      <dgm:t>
        <a:bodyPr/>
        <a:lstStyle/>
        <a:p>
          <a:r>
            <a:rPr lang="en-US" dirty="0"/>
            <a:t>15 Patients</a:t>
          </a:r>
        </a:p>
      </dgm:t>
    </dgm:pt>
    <dgm:pt modelId="{26907DB9-4628-4794-AE29-DDCADB7FB0CA}" type="parTrans" cxnId="{1568BAC3-303B-4AA6-BA2E-D3F491F6BED5}">
      <dgm:prSet/>
      <dgm:spPr/>
      <dgm:t>
        <a:bodyPr/>
        <a:lstStyle/>
        <a:p>
          <a:endParaRPr lang="en-US"/>
        </a:p>
      </dgm:t>
    </dgm:pt>
    <dgm:pt modelId="{641E25DA-637D-499F-9AD0-6562B69B0A71}" type="sibTrans" cxnId="{1568BAC3-303B-4AA6-BA2E-D3F491F6BED5}">
      <dgm:prSet/>
      <dgm:spPr/>
      <dgm:t>
        <a:bodyPr/>
        <a:lstStyle/>
        <a:p>
          <a:endParaRPr lang="en-US"/>
        </a:p>
      </dgm:t>
    </dgm:pt>
    <dgm:pt modelId="{A705B259-FC11-4559-ABAD-336157091ECE}">
      <dgm:prSet/>
      <dgm:spPr/>
      <dgm:t>
        <a:bodyPr/>
        <a:lstStyle/>
        <a:p>
          <a:r>
            <a:rPr lang="en-US" dirty="0"/>
            <a:t>15 Patients</a:t>
          </a:r>
        </a:p>
      </dgm:t>
    </dgm:pt>
    <dgm:pt modelId="{7C7662CC-7380-4C01-A8D5-0AD594CD6AF8}" type="parTrans" cxnId="{497C3FBE-50C6-4CEB-AF00-A1E7F221EC6A}">
      <dgm:prSet/>
      <dgm:spPr/>
      <dgm:t>
        <a:bodyPr/>
        <a:lstStyle/>
        <a:p>
          <a:endParaRPr lang="en-US"/>
        </a:p>
      </dgm:t>
    </dgm:pt>
    <dgm:pt modelId="{55E43A87-5980-44BA-B749-88A0C9849D6E}" type="sibTrans" cxnId="{497C3FBE-50C6-4CEB-AF00-A1E7F221EC6A}">
      <dgm:prSet/>
      <dgm:spPr/>
      <dgm:t>
        <a:bodyPr/>
        <a:lstStyle/>
        <a:p>
          <a:endParaRPr lang="en-US"/>
        </a:p>
      </dgm:t>
    </dgm:pt>
    <dgm:pt modelId="{6785D7E5-86E8-4575-9490-E985AFB4ABE6}">
      <dgm:prSet phldrT="[Text]"/>
      <dgm:spPr>
        <a:solidFill>
          <a:schemeClr val="accent6">
            <a:lumMod val="75000"/>
          </a:schemeClr>
        </a:solidFill>
      </dgm:spPr>
      <dgm:t>
        <a:bodyPr/>
        <a:lstStyle/>
        <a:p>
          <a:r>
            <a:rPr lang="en-US" dirty="0"/>
            <a:t>HOSPITALIST ONLY TEAMS</a:t>
          </a:r>
        </a:p>
      </dgm:t>
    </dgm:pt>
    <dgm:pt modelId="{B8D9CE12-3561-4262-9C9C-C6FC2E086A5C}" type="sibTrans" cxnId="{BA374F74-7C1E-4D26-BABF-36DF6D84ACAC}">
      <dgm:prSet/>
      <dgm:spPr/>
      <dgm:t>
        <a:bodyPr/>
        <a:lstStyle/>
        <a:p>
          <a:endParaRPr lang="en-US"/>
        </a:p>
      </dgm:t>
    </dgm:pt>
    <dgm:pt modelId="{15519ADA-AF59-49F9-A268-0FFC01D79B8A}" type="parTrans" cxnId="{BA374F74-7C1E-4D26-BABF-36DF6D84ACAC}">
      <dgm:prSet/>
      <dgm:spPr/>
      <dgm:t>
        <a:bodyPr/>
        <a:lstStyle/>
        <a:p>
          <a:endParaRPr lang="en-US"/>
        </a:p>
      </dgm:t>
    </dgm:pt>
    <dgm:pt modelId="{D690DB49-95CC-4111-9C33-F1393485814A}" type="pres">
      <dgm:prSet presAssocID="{01189538-D5B7-49BB-9560-27EBF2430829}" presName="hierChild1" presStyleCnt="0">
        <dgm:presLayoutVars>
          <dgm:orgChart val="1"/>
          <dgm:chPref val="1"/>
          <dgm:dir val="rev"/>
          <dgm:animOne val="branch"/>
          <dgm:animLvl val="lvl"/>
          <dgm:resizeHandles/>
        </dgm:presLayoutVars>
      </dgm:prSet>
      <dgm:spPr/>
    </dgm:pt>
    <dgm:pt modelId="{D4781556-4D6E-4C51-8597-D5BBDEA5B4F3}" type="pres">
      <dgm:prSet presAssocID="{6785D7E5-86E8-4575-9490-E985AFB4ABE6}" presName="hierRoot1" presStyleCnt="0">
        <dgm:presLayoutVars>
          <dgm:hierBranch val="init"/>
        </dgm:presLayoutVars>
      </dgm:prSet>
      <dgm:spPr/>
    </dgm:pt>
    <dgm:pt modelId="{42B60EF3-7CBF-4353-8D48-519F7105400B}" type="pres">
      <dgm:prSet presAssocID="{6785D7E5-86E8-4575-9490-E985AFB4ABE6}" presName="rootComposite1" presStyleCnt="0"/>
      <dgm:spPr/>
    </dgm:pt>
    <dgm:pt modelId="{B42216C6-532C-43DA-84B3-2A6E21E4110E}" type="pres">
      <dgm:prSet presAssocID="{6785D7E5-86E8-4575-9490-E985AFB4ABE6}" presName="rootText1" presStyleLbl="node0" presStyleIdx="0" presStyleCnt="1" custScaleX="331718" custScaleY="87295">
        <dgm:presLayoutVars>
          <dgm:chPref val="3"/>
        </dgm:presLayoutVars>
      </dgm:prSet>
      <dgm:spPr/>
    </dgm:pt>
    <dgm:pt modelId="{4F564F50-B889-41FC-A708-2EA0540BE843}" type="pres">
      <dgm:prSet presAssocID="{6785D7E5-86E8-4575-9490-E985AFB4ABE6}" presName="rootConnector1" presStyleLbl="node1" presStyleIdx="0" presStyleCnt="0"/>
      <dgm:spPr/>
    </dgm:pt>
    <dgm:pt modelId="{F5B4CDCE-289B-46DF-B3B1-0FB98CA8BCD7}" type="pres">
      <dgm:prSet presAssocID="{6785D7E5-86E8-4575-9490-E985AFB4ABE6}" presName="hierChild2" presStyleCnt="0"/>
      <dgm:spPr/>
    </dgm:pt>
    <dgm:pt modelId="{8FF298D9-93FF-44F9-A2E6-57D168880FD3}" type="pres">
      <dgm:prSet presAssocID="{586DD760-9F87-46B5-9098-48918EBDCA28}" presName="Name37" presStyleLbl="parChTrans1D2" presStyleIdx="0" presStyleCnt="4"/>
      <dgm:spPr/>
    </dgm:pt>
    <dgm:pt modelId="{6E537610-6538-45CA-A1B5-0708AD59EE40}" type="pres">
      <dgm:prSet presAssocID="{9D3DF31A-0ACD-4405-84D6-C121CE17E61C}" presName="hierRoot2" presStyleCnt="0">
        <dgm:presLayoutVars>
          <dgm:hierBranch val="init"/>
        </dgm:presLayoutVars>
      </dgm:prSet>
      <dgm:spPr/>
    </dgm:pt>
    <dgm:pt modelId="{86A15414-5A49-4F3F-A0B1-2130868BC063}" type="pres">
      <dgm:prSet presAssocID="{9D3DF31A-0ACD-4405-84D6-C121CE17E61C}" presName="rootComposite" presStyleCnt="0"/>
      <dgm:spPr/>
    </dgm:pt>
    <dgm:pt modelId="{4BC6B17E-88DA-4CC4-A4D3-30F3BAB0DC6A}" type="pres">
      <dgm:prSet presAssocID="{9D3DF31A-0ACD-4405-84D6-C121CE17E61C}" presName="rootText" presStyleLbl="node2" presStyleIdx="0" presStyleCnt="4">
        <dgm:presLayoutVars>
          <dgm:chPref val="3"/>
        </dgm:presLayoutVars>
      </dgm:prSet>
      <dgm:spPr/>
    </dgm:pt>
    <dgm:pt modelId="{F14B3AB3-E725-4533-95ED-DDB55AFAF756}" type="pres">
      <dgm:prSet presAssocID="{9D3DF31A-0ACD-4405-84D6-C121CE17E61C}" presName="rootConnector" presStyleLbl="node2" presStyleIdx="0" presStyleCnt="4"/>
      <dgm:spPr/>
    </dgm:pt>
    <dgm:pt modelId="{931C8677-E3E2-46A2-B1E4-0CDAD2C9DE5C}" type="pres">
      <dgm:prSet presAssocID="{9D3DF31A-0ACD-4405-84D6-C121CE17E61C}" presName="hierChild4" presStyleCnt="0"/>
      <dgm:spPr/>
    </dgm:pt>
    <dgm:pt modelId="{1B9E41B8-67DC-4184-98C4-EF4C4260CD04}" type="pres">
      <dgm:prSet presAssocID="{02E6633A-7A72-4593-BFFC-54904DCB430A}" presName="Name37" presStyleLbl="parChTrans1D3" presStyleIdx="0" presStyleCnt="4"/>
      <dgm:spPr/>
    </dgm:pt>
    <dgm:pt modelId="{FB59C8AF-D719-48E5-B51E-A9B75F00B589}" type="pres">
      <dgm:prSet presAssocID="{C8B4874A-77B6-47DA-93D2-ADE601770210}" presName="hierRoot2" presStyleCnt="0">
        <dgm:presLayoutVars>
          <dgm:hierBranch val="init"/>
        </dgm:presLayoutVars>
      </dgm:prSet>
      <dgm:spPr/>
    </dgm:pt>
    <dgm:pt modelId="{052C9F97-D1AF-4EC7-B750-23FA15CF1F5F}" type="pres">
      <dgm:prSet presAssocID="{C8B4874A-77B6-47DA-93D2-ADE601770210}" presName="rootComposite" presStyleCnt="0"/>
      <dgm:spPr/>
    </dgm:pt>
    <dgm:pt modelId="{F9341309-617A-4117-897A-594E50572722}" type="pres">
      <dgm:prSet presAssocID="{C8B4874A-77B6-47DA-93D2-ADE601770210}" presName="rootText" presStyleLbl="node3" presStyleIdx="0" presStyleCnt="4">
        <dgm:presLayoutVars>
          <dgm:chPref val="3"/>
        </dgm:presLayoutVars>
      </dgm:prSet>
      <dgm:spPr/>
    </dgm:pt>
    <dgm:pt modelId="{DE039D87-43F5-43C9-B366-25693133B0C1}" type="pres">
      <dgm:prSet presAssocID="{C8B4874A-77B6-47DA-93D2-ADE601770210}" presName="rootConnector" presStyleLbl="node3" presStyleIdx="0" presStyleCnt="4"/>
      <dgm:spPr/>
    </dgm:pt>
    <dgm:pt modelId="{4C404934-97DA-45EA-B8A2-21B5041A1DF1}" type="pres">
      <dgm:prSet presAssocID="{C8B4874A-77B6-47DA-93D2-ADE601770210}" presName="hierChild4" presStyleCnt="0"/>
      <dgm:spPr/>
    </dgm:pt>
    <dgm:pt modelId="{D61176FD-FE3D-4E24-B262-4ED6FEA1D76F}" type="pres">
      <dgm:prSet presAssocID="{C8B4874A-77B6-47DA-93D2-ADE601770210}" presName="hierChild5" presStyleCnt="0"/>
      <dgm:spPr/>
    </dgm:pt>
    <dgm:pt modelId="{A4CA479E-5088-4FBC-AEEB-42F9A4F7DFC4}" type="pres">
      <dgm:prSet presAssocID="{9D3DF31A-0ACD-4405-84D6-C121CE17E61C}" presName="hierChild5" presStyleCnt="0"/>
      <dgm:spPr/>
    </dgm:pt>
    <dgm:pt modelId="{290978D2-3C6A-4C33-8220-D041CAAE557D}" type="pres">
      <dgm:prSet presAssocID="{EDB163EE-AF1A-41E9-8261-A68780D539FD}" presName="Name37" presStyleLbl="parChTrans1D2" presStyleIdx="1" presStyleCnt="4"/>
      <dgm:spPr/>
    </dgm:pt>
    <dgm:pt modelId="{9421EB31-7B0E-4AB9-9C8E-4C7D307B6FF1}" type="pres">
      <dgm:prSet presAssocID="{69C108A3-912F-42A0-957D-607EB3B60E08}" presName="hierRoot2" presStyleCnt="0">
        <dgm:presLayoutVars>
          <dgm:hierBranch val="init"/>
        </dgm:presLayoutVars>
      </dgm:prSet>
      <dgm:spPr/>
    </dgm:pt>
    <dgm:pt modelId="{BE42AF33-C816-47F0-841D-7E9E62FA4A97}" type="pres">
      <dgm:prSet presAssocID="{69C108A3-912F-42A0-957D-607EB3B60E08}" presName="rootComposite" presStyleCnt="0"/>
      <dgm:spPr/>
    </dgm:pt>
    <dgm:pt modelId="{3F514A01-43E6-4BCD-8D50-B73EE9ECB8FB}" type="pres">
      <dgm:prSet presAssocID="{69C108A3-912F-42A0-957D-607EB3B60E08}" presName="rootText" presStyleLbl="node2" presStyleIdx="1" presStyleCnt="4">
        <dgm:presLayoutVars>
          <dgm:chPref val="3"/>
        </dgm:presLayoutVars>
      </dgm:prSet>
      <dgm:spPr/>
    </dgm:pt>
    <dgm:pt modelId="{3DE323E6-528D-4D63-B563-3D745DD7DF8E}" type="pres">
      <dgm:prSet presAssocID="{69C108A3-912F-42A0-957D-607EB3B60E08}" presName="rootConnector" presStyleLbl="node2" presStyleIdx="1" presStyleCnt="4"/>
      <dgm:spPr/>
    </dgm:pt>
    <dgm:pt modelId="{62D4CEEA-889D-4EB6-AEB0-D22865393EC8}" type="pres">
      <dgm:prSet presAssocID="{69C108A3-912F-42A0-957D-607EB3B60E08}" presName="hierChild4" presStyleCnt="0"/>
      <dgm:spPr/>
    </dgm:pt>
    <dgm:pt modelId="{8662672E-4CDC-4BC6-A65F-46338BF90F5C}" type="pres">
      <dgm:prSet presAssocID="{03AB844E-4605-4D0E-9F01-2CAC810789FC}" presName="Name37" presStyleLbl="parChTrans1D3" presStyleIdx="1" presStyleCnt="4"/>
      <dgm:spPr/>
    </dgm:pt>
    <dgm:pt modelId="{508838BB-5DEF-4AF5-8424-6FC3EB49B8C7}" type="pres">
      <dgm:prSet presAssocID="{1D668868-0176-4B70-8C81-A6388D624082}" presName="hierRoot2" presStyleCnt="0">
        <dgm:presLayoutVars>
          <dgm:hierBranch val="init"/>
        </dgm:presLayoutVars>
      </dgm:prSet>
      <dgm:spPr/>
    </dgm:pt>
    <dgm:pt modelId="{FD482834-A7E3-4007-BECA-C31468035091}" type="pres">
      <dgm:prSet presAssocID="{1D668868-0176-4B70-8C81-A6388D624082}" presName="rootComposite" presStyleCnt="0"/>
      <dgm:spPr/>
    </dgm:pt>
    <dgm:pt modelId="{13ED20F1-62D2-46AD-9E63-E4EB2FC05D60}" type="pres">
      <dgm:prSet presAssocID="{1D668868-0176-4B70-8C81-A6388D624082}" presName="rootText" presStyleLbl="node3" presStyleIdx="1" presStyleCnt="4">
        <dgm:presLayoutVars>
          <dgm:chPref val="3"/>
        </dgm:presLayoutVars>
      </dgm:prSet>
      <dgm:spPr/>
    </dgm:pt>
    <dgm:pt modelId="{F3D96F5A-E213-4B3F-A570-1A943734E9C3}" type="pres">
      <dgm:prSet presAssocID="{1D668868-0176-4B70-8C81-A6388D624082}" presName="rootConnector" presStyleLbl="node3" presStyleIdx="1" presStyleCnt="4"/>
      <dgm:spPr/>
    </dgm:pt>
    <dgm:pt modelId="{186E2D31-DE41-4FF0-96B4-0C1695AF3898}" type="pres">
      <dgm:prSet presAssocID="{1D668868-0176-4B70-8C81-A6388D624082}" presName="hierChild4" presStyleCnt="0"/>
      <dgm:spPr/>
    </dgm:pt>
    <dgm:pt modelId="{DAF146BA-A7B8-498E-91EC-52FD56A71311}" type="pres">
      <dgm:prSet presAssocID="{1D668868-0176-4B70-8C81-A6388D624082}" presName="hierChild5" presStyleCnt="0"/>
      <dgm:spPr/>
    </dgm:pt>
    <dgm:pt modelId="{40E7FBA2-5C0C-4EC6-9313-2D735601BA1E}" type="pres">
      <dgm:prSet presAssocID="{69C108A3-912F-42A0-957D-607EB3B60E08}" presName="hierChild5" presStyleCnt="0"/>
      <dgm:spPr/>
    </dgm:pt>
    <dgm:pt modelId="{436AFD5A-30F6-431A-B23A-17153A5BA81A}" type="pres">
      <dgm:prSet presAssocID="{AF0514A1-E2C7-42F2-859E-E6AD72C75446}" presName="Name37" presStyleLbl="parChTrans1D2" presStyleIdx="2" presStyleCnt="4"/>
      <dgm:spPr/>
    </dgm:pt>
    <dgm:pt modelId="{0F41C0BB-BF33-4B4C-9F32-A44543286DA3}" type="pres">
      <dgm:prSet presAssocID="{D2CF48E6-E93D-4A30-A6E1-9E109A097D4B}" presName="hierRoot2" presStyleCnt="0">
        <dgm:presLayoutVars>
          <dgm:hierBranch val="init"/>
        </dgm:presLayoutVars>
      </dgm:prSet>
      <dgm:spPr/>
    </dgm:pt>
    <dgm:pt modelId="{37FE2A24-DB55-451B-8613-9B43F16FF4C6}" type="pres">
      <dgm:prSet presAssocID="{D2CF48E6-E93D-4A30-A6E1-9E109A097D4B}" presName="rootComposite" presStyleCnt="0"/>
      <dgm:spPr/>
    </dgm:pt>
    <dgm:pt modelId="{12B82FD0-14CB-40DC-87DD-1A6D7FD6F079}" type="pres">
      <dgm:prSet presAssocID="{D2CF48E6-E93D-4A30-A6E1-9E109A097D4B}" presName="rootText" presStyleLbl="node2" presStyleIdx="2" presStyleCnt="4">
        <dgm:presLayoutVars>
          <dgm:chPref val="3"/>
        </dgm:presLayoutVars>
      </dgm:prSet>
      <dgm:spPr/>
    </dgm:pt>
    <dgm:pt modelId="{30675387-CE10-4519-AEE5-B53BB8E3E37C}" type="pres">
      <dgm:prSet presAssocID="{D2CF48E6-E93D-4A30-A6E1-9E109A097D4B}" presName="rootConnector" presStyleLbl="node2" presStyleIdx="2" presStyleCnt="4"/>
      <dgm:spPr/>
    </dgm:pt>
    <dgm:pt modelId="{8C8D2A73-5CC8-47A6-B7CD-0CBFDB19A912}" type="pres">
      <dgm:prSet presAssocID="{D2CF48E6-E93D-4A30-A6E1-9E109A097D4B}" presName="hierChild4" presStyleCnt="0"/>
      <dgm:spPr/>
    </dgm:pt>
    <dgm:pt modelId="{3D9B74FC-37D7-4942-944E-AF007F4DF5B9}" type="pres">
      <dgm:prSet presAssocID="{26907DB9-4628-4794-AE29-DDCADB7FB0CA}" presName="Name37" presStyleLbl="parChTrans1D3" presStyleIdx="2" presStyleCnt="4"/>
      <dgm:spPr/>
    </dgm:pt>
    <dgm:pt modelId="{1E2CCAB8-0D80-4591-A22A-4A0B435591FE}" type="pres">
      <dgm:prSet presAssocID="{9E70EBCB-0A0B-47B1-AB6B-8432D96E93F0}" presName="hierRoot2" presStyleCnt="0">
        <dgm:presLayoutVars>
          <dgm:hierBranch val="init"/>
        </dgm:presLayoutVars>
      </dgm:prSet>
      <dgm:spPr/>
    </dgm:pt>
    <dgm:pt modelId="{A6EBE0C3-4DF7-4DD0-8685-1AED40E44B02}" type="pres">
      <dgm:prSet presAssocID="{9E70EBCB-0A0B-47B1-AB6B-8432D96E93F0}" presName="rootComposite" presStyleCnt="0"/>
      <dgm:spPr/>
    </dgm:pt>
    <dgm:pt modelId="{63D40CA1-B571-4B0A-AB37-85FB40CE96CA}" type="pres">
      <dgm:prSet presAssocID="{9E70EBCB-0A0B-47B1-AB6B-8432D96E93F0}" presName="rootText" presStyleLbl="node3" presStyleIdx="2" presStyleCnt="4">
        <dgm:presLayoutVars>
          <dgm:chPref val="3"/>
        </dgm:presLayoutVars>
      </dgm:prSet>
      <dgm:spPr/>
    </dgm:pt>
    <dgm:pt modelId="{69CCBB4B-FF7A-4FC1-AA64-FC346644E731}" type="pres">
      <dgm:prSet presAssocID="{9E70EBCB-0A0B-47B1-AB6B-8432D96E93F0}" presName="rootConnector" presStyleLbl="node3" presStyleIdx="2" presStyleCnt="4"/>
      <dgm:spPr/>
    </dgm:pt>
    <dgm:pt modelId="{5EC8C4E5-396C-4DAF-9D59-3C4B2DF7B520}" type="pres">
      <dgm:prSet presAssocID="{9E70EBCB-0A0B-47B1-AB6B-8432D96E93F0}" presName="hierChild4" presStyleCnt="0"/>
      <dgm:spPr/>
    </dgm:pt>
    <dgm:pt modelId="{FA8CFA98-128F-4C79-88DB-1175DF100BFF}" type="pres">
      <dgm:prSet presAssocID="{9E70EBCB-0A0B-47B1-AB6B-8432D96E93F0}" presName="hierChild5" presStyleCnt="0"/>
      <dgm:spPr/>
    </dgm:pt>
    <dgm:pt modelId="{699A04FB-5E1C-4D9E-86DF-C9220D2AE092}" type="pres">
      <dgm:prSet presAssocID="{D2CF48E6-E93D-4A30-A6E1-9E109A097D4B}" presName="hierChild5" presStyleCnt="0"/>
      <dgm:spPr/>
    </dgm:pt>
    <dgm:pt modelId="{2C445886-450D-4127-9DF0-89BC6EF092FC}" type="pres">
      <dgm:prSet presAssocID="{D96268BB-40A0-469F-A162-F821F9CA44D0}" presName="Name37" presStyleLbl="parChTrans1D2" presStyleIdx="3" presStyleCnt="4"/>
      <dgm:spPr/>
    </dgm:pt>
    <dgm:pt modelId="{0AC72504-354E-4C45-8C35-8DE4D647AB28}" type="pres">
      <dgm:prSet presAssocID="{75E569F2-CCE0-4866-AEBF-CB21E3B8F9C0}" presName="hierRoot2" presStyleCnt="0">
        <dgm:presLayoutVars>
          <dgm:hierBranch val="init"/>
        </dgm:presLayoutVars>
      </dgm:prSet>
      <dgm:spPr/>
    </dgm:pt>
    <dgm:pt modelId="{7AC1D533-5A1B-42B4-9599-7ED5B389C9D0}" type="pres">
      <dgm:prSet presAssocID="{75E569F2-CCE0-4866-AEBF-CB21E3B8F9C0}" presName="rootComposite" presStyleCnt="0"/>
      <dgm:spPr/>
    </dgm:pt>
    <dgm:pt modelId="{A28099CE-6D18-4521-8BD6-2C0948192568}" type="pres">
      <dgm:prSet presAssocID="{75E569F2-CCE0-4866-AEBF-CB21E3B8F9C0}" presName="rootText" presStyleLbl="node2" presStyleIdx="3" presStyleCnt="4">
        <dgm:presLayoutVars>
          <dgm:chPref val="3"/>
        </dgm:presLayoutVars>
      </dgm:prSet>
      <dgm:spPr/>
    </dgm:pt>
    <dgm:pt modelId="{E0290105-1B6F-42BA-80B4-863E9F7F0C9A}" type="pres">
      <dgm:prSet presAssocID="{75E569F2-CCE0-4866-AEBF-CB21E3B8F9C0}" presName="rootConnector" presStyleLbl="node2" presStyleIdx="3" presStyleCnt="4"/>
      <dgm:spPr/>
    </dgm:pt>
    <dgm:pt modelId="{F8680878-8B2F-4691-AB88-8ABF896AE745}" type="pres">
      <dgm:prSet presAssocID="{75E569F2-CCE0-4866-AEBF-CB21E3B8F9C0}" presName="hierChild4" presStyleCnt="0"/>
      <dgm:spPr/>
    </dgm:pt>
    <dgm:pt modelId="{303218FF-5B0F-4D33-A542-975187C7DD8C}" type="pres">
      <dgm:prSet presAssocID="{7C7662CC-7380-4C01-A8D5-0AD594CD6AF8}" presName="Name37" presStyleLbl="parChTrans1D3" presStyleIdx="3" presStyleCnt="4"/>
      <dgm:spPr/>
    </dgm:pt>
    <dgm:pt modelId="{274B6B5F-C815-463E-A71F-650ABEA02C3A}" type="pres">
      <dgm:prSet presAssocID="{A705B259-FC11-4559-ABAD-336157091ECE}" presName="hierRoot2" presStyleCnt="0">
        <dgm:presLayoutVars>
          <dgm:hierBranch val="init"/>
        </dgm:presLayoutVars>
      </dgm:prSet>
      <dgm:spPr/>
    </dgm:pt>
    <dgm:pt modelId="{C70EF93F-9A31-4343-9DBB-5637FBBFE483}" type="pres">
      <dgm:prSet presAssocID="{A705B259-FC11-4559-ABAD-336157091ECE}" presName="rootComposite" presStyleCnt="0"/>
      <dgm:spPr/>
    </dgm:pt>
    <dgm:pt modelId="{E5E7E9F5-8000-4072-A601-98230DD06C24}" type="pres">
      <dgm:prSet presAssocID="{A705B259-FC11-4559-ABAD-336157091ECE}" presName="rootText" presStyleLbl="node3" presStyleIdx="3" presStyleCnt="4">
        <dgm:presLayoutVars>
          <dgm:chPref val="3"/>
        </dgm:presLayoutVars>
      </dgm:prSet>
      <dgm:spPr/>
    </dgm:pt>
    <dgm:pt modelId="{5C2EB2B8-8818-468D-B400-0D7C5FF479B0}" type="pres">
      <dgm:prSet presAssocID="{A705B259-FC11-4559-ABAD-336157091ECE}" presName="rootConnector" presStyleLbl="node3" presStyleIdx="3" presStyleCnt="4"/>
      <dgm:spPr/>
    </dgm:pt>
    <dgm:pt modelId="{716DC396-1835-43ED-8936-F8F01A67F448}" type="pres">
      <dgm:prSet presAssocID="{A705B259-FC11-4559-ABAD-336157091ECE}" presName="hierChild4" presStyleCnt="0"/>
      <dgm:spPr/>
    </dgm:pt>
    <dgm:pt modelId="{B3A55AAD-142D-4A58-8DCF-93F49A623D77}" type="pres">
      <dgm:prSet presAssocID="{A705B259-FC11-4559-ABAD-336157091ECE}" presName="hierChild5" presStyleCnt="0"/>
      <dgm:spPr/>
    </dgm:pt>
    <dgm:pt modelId="{BC70E0D5-9E34-49E4-AA29-F379B5CEFAA8}" type="pres">
      <dgm:prSet presAssocID="{75E569F2-CCE0-4866-AEBF-CB21E3B8F9C0}" presName="hierChild5" presStyleCnt="0"/>
      <dgm:spPr/>
    </dgm:pt>
    <dgm:pt modelId="{101F4530-2484-4F1E-8398-5B9A2EAB4F41}" type="pres">
      <dgm:prSet presAssocID="{6785D7E5-86E8-4575-9490-E985AFB4ABE6}" presName="hierChild3" presStyleCnt="0"/>
      <dgm:spPr/>
    </dgm:pt>
  </dgm:ptLst>
  <dgm:cxnLst>
    <dgm:cxn modelId="{B4B8D807-AF15-4066-AAD4-FCB0AFEF1C12}" type="presOf" srcId="{01189538-D5B7-49BB-9560-27EBF2430829}" destId="{D690DB49-95CC-4111-9C33-F1393485814A}" srcOrd="0" destOrd="0" presId="urn:microsoft.com/office/officeart/2005/8/layout/orgChart1"/>
    <dgm:cxn modelId="{BE6B520E-6AB7-4EB0-A133-9E55110EDBE7}" type="presOf" srcId="{9E70EBCB-0A0B-47B1-AB6B-8432D96E93F0}" destId="{69CCBB4B-FF7A-4FC1-AA64-FC346644E731}" srcOrd="1" destOrd="0" presId="urn:microsoft.com/office/officeart/2005/8/layout/orgChart1"/>
    <dgm:cxn modelId="{8B88B613-19BD-4EEA-BFD1-26C10F2B34A9}" srcId="{6785D7E5-86E8-4575-9490-E985AFB4ABE6}" destId="{9D3DF31A-0ACD-4405-84D6-C121CE17E61C}" srcOrd="0" destOrd="0" parTransId="{586DD760-9F87-46B5-9098-48918EBDCA28}" sibTransId="{05A10B8C-F2A3-436E-B49D-8B7F4D686AE6}"/>
    <dgm:cxn modelId="{14B46121-B2B0-4407-990D-7DC9062B5634}" srcId="{69C108A3-912F-42A0-957D-607EB3B60E08}" destId="{1D668868-0176-4B70-8C81-A6388D624082}" srcOrd="0" destOrd="0" parTransId="{03AB844E-4605-4D0E-9F01-2CAC810789FC}" sibTransId="{A7D332A7-6EEB-47F9-B2EA-5E3D4D48CD57}"/>
    <dgm:cxn modelId="{B851DE25-76B6-4EF6-A99C-D84D83D1A5C8}" type="presOf" srcId="{1D668868-0176-4B70-8C81-A6388D624082}" destId="{F3D96F5A-E213-4B3F-A570-1A943734E9C3}" srcOrd="1" destOrd="0" presId="urn:microsoft.com/office/officeart/2005/8/layout/orgChart1"/>
    <dgm:cxn modelId="{673E2C26-3418-4479-A7E8-F73DC332A42B}" type="presOf" srcId="{69C108A3-912F-42A0-957D-607EB3B60E08}" destId="{3DE323E6-528D-4D63-B563-3D745DD7DF8E}" srcOrd="1" destOrd="0" presId="urn:microsoft.com/office/officeart/2005/8/layout/orgChart1"/>
    <dgm:cxn modelId="{F22BE426-9D59-4465-BD6C-C6881E746402}" srcId="{6785D7E5-86E8-4575-9490-E985AFB4ABE6}" destId="{75E569F2-CCE0-4866-AEBF-CB21E3B8F9C0}" srcOrd="3" destOrd="0" parTransId="{D96268BB-40A0-469F-A162-F821F9CA44D0}" sibTransId="{712C975C-4938-449E-985F-364ADF3B1749}"/>
    <dgm:cxn modelId="{F3FE012B-BF9E-4E65-91D7-6AC25EA79A4C}" type="presOf" srcId="{9E70EBCB-0A0B-47B1-AB6B-8432D96E93F0}" destId="{63D40CA1-B571-4B0A-AB37-85FB40CE96CA}" srcOrd="0" destOrd="0" presId="urn:microsoft.com/office/officeart/2005/8/layout/orgChart1"/>
    <dgm:cxn modelId="{3901612E-90D3-411C-8C38-4982F47FE26E}" type="presOf" srcId="{D2CF48E6-E93D-4A30-A6E1-9E109A097D4B}" destId="{12B82FD0-14CB-40DC-87DD-1A6D7FD6F079}" srcOrd="0" destOrd="0" presId="urn:microsoft.com/office/officeart/2005/8/layout/orgChart1"/>
    <dgm:cxn modelId="{82AF9347-EE2F-414C-8DEF-2D0172E60841}" srcId="{6785D7E5-86E8-4575-9490-E985AFB4ABE6}" destId="{D2CF48E6-E93D-4A30-A6E1-9E109A097D4B}" srcOrd="2" destOrd="0" parTransId="{AF0514A1-E2C7-42F2-859E-E6AD72C75446}" sibTransId="{799DD360-A9B4-41F9-91E6-48D100ABBF94}"/>
    <dgm:cxn modelId="{A7C14748-1940-4223-B702-73ED5E2953EA}" type="presOf" srcId="{AF0514A1-E2C7-42F2-859E-E6AD72C75446}" destId="{436AFD5A-30F6-431A-B23A-17153A5BA81A}" srcOrd="0" destOrd="0" presId="urn:microsoft.com/office/officeart/2005/8/layout/orgChart1"/>
    <dgm:cxn modelId="{F5779869-96BC-4655-B075-33693E23F8E8}" type="presOf" srcId="{C8B4874A-77B6-47DA-93D2-ADE601770210}" destId="{DE039D87-43F5-43C9-B366-25693133B0C1}" srcOrd="1" destOrd="0" presId="urn:microsoft.com/office/officeart/2005/8/layout/orgChart1"/>
    <dgm:cxn modelId="{2BE6964A-5247-4699-B788-B8F2CAE8F1E1}" srcId="{6785D7E5-86E8-4575-9490-E985AFB4ABE6}" destId="{69C108A3-912F-42A0-957D-607EB3B60E08}" srcOrd="1" destOrd="0" parTransId="{EDB163EE-AF1A-41E9-8261-A68780D539FD}" sibTransId="{53638FAD-40C8-4AE5-AA10-4A2CF5426EA3}"/>
    <dgm:cxn modelId="{2F958072-40A9-4C39-8808-08F7601D5837}" type="presOf" srcId="{6785D7E5-86E8-4575-9490-E985AFB4ABE6}" destId="{B42216C6-532C-43DA-84B3-2A6E21E4110E}" srcOrd="0" destOrd="0" presId="urn:microsoft.com/office/officeart/2005/8/layout/orgChart1"/>
    <dgm:cxn modelId="{BA374F74-7C1E-4D26-BABF-36DF6D84ACAC}" srcId="{01189538-D5B7-49BB-9560-27EBF2430829}" destId="{6785D7E5-86E8-4575-9490-E985AFB4ABE6}" srcOrd="0" destOrd="0" parTransId="{15519ADA-AF59-49F9-A268-0FFC01D79B8A}" sibTransId="{B8D9CE12-3561-4262-9C9C-C6FC2E086A5C}"/>
    <dgm:cxn modelId="{8AEDF87F-072A-44E5-B049-A697EEAC1F70}" type="presOf" srcId="{02E6633A-7A72-4593-BFFC-54904DCB430A}" destId="{1B9E41B8-67DC-4184-98C4-EF4C4260CD04}" srcOrd="0" destOrd="0" presId="urn:microsoft.com/office/officeart/2005/8/layout/orgChart1"/>
    <dgm:cxn modelId="{68FE8885-7926-4ED8-81CC-0BEB12CB8562}" type="presOf" srcId="{75E569F2-CCE0-4866-AEBF-CB21E3B8F9C0}" destId="{E0290105-1B6F-42BA-80B4-863E9F7F0C9A}" srcOrd="1" destOrd="0" presId="urn:microsoft.com/office/officeart/2005/8/layout/orgChart1"/>
    <dgm:cxn modelId="{F2103B89-023A-4E8E-8BCD-BDDA93A77F9A}" type="presOf" srcId="{C8B4874A-77B6-47DA-93D2-ADE601770210}" destId="{F9341309-617A-4117-897A-594E50572722}" srcOrd="0" destOrd="0" presId="urn:microsoft.com/office/officeart/2005/8/layout/orgChart1"/>
    <dgm:cxn modelId="{57E86A95-72C1-4508-8E17-5CA59B0A360A}" type="presOf" srcId="{D2CF48E6-E93D-4A30-A6E1-9E109A097D4B}" destId="{30675387-CE10-4519-AEE5-B53BB8E3E37C}" srcOrd="1" destOrd="0" presId="urn:microsoft.com/office/officeart/2005/8/layout/orgChart1"/>
    <dgm:cxn modelId="{4F919D95-26D0-40BA-BFAB-AC93C42B72A0}" type="presOf" srcId="{EDB163EE-AF1A-41E9-8261-A68780D539FD}" destId="{290978D2-3C6A-4C33-8220-D041CAAE557D}" srcOrd="0" destOrd="0" presId="urn:microsoft.com/office/officeart/2005/8/layout/orgChart1"/>
    <dgm:cxn modelId="{8FD9149A-360F-4630-B9CE-7C0EC46FA15C}" type="presOf" srcId="{26907DB9-4628-4794-AE29-DDCADB7FB0CA}" destId="{3D9B74FC-37D7-4942-944E-AF007F4DF5B9}" srcOrd="0" destOrd="0" presId="urn:microsoft.com/office/officeart/2005/8/layout/orgChart1"/>
    <dgm:cxn modelId="{5FA55A9B-A0B3-4615-B9AD-5CE390EEBFF2}" type="presOf" srcId="{9D3DF31A-0ACD-4405-84D6-C121CE17E61C}" destId="{F14B3AB3-E725-4533-95ED-DDB55AFAF756}" srcOrd="1" destOrd="0" presId="urn:microsoft.com/office/officeart/2005/8/layout/orgChart1"/>
    <dgm:cxn modelId="{C599EBA2-97C9-4EF9-9513-35663D0C9D52}" type="presOf" srcId="{A705B259-FC11-4559-ABAD-336157091ECE}" destId="{E5E7E9F5-8000-4072-A601-98230DD06C24}" srcOrd="0" destOrd="0" presId="urn:microsoft.com/office/officeart/2005/8/layout/orgChart1"/>
    <dgm:cxn modelId="{9138F6A9-4E79-4E6F-B1B7-624490E0A610}" type="presOf" srcId="{75E569F2-CCE0-4866-AEBF-CB21E3B8F9C0}" destId="{A28099CE-6D18-4521-8BD6-2C0948192568}" srcOrd="0" destOrd="0" presId="urn:microsoft.com/office/officeart/2005/8/layout/orgChart1"/>
    <dgm:cxn modelId="{38F834AC-9BAD-4DAF-B948-B6F0945F1D0D}" type="presOf" srcId="{9D3DF31A-0ACD-4405-84D6-C121CE17E61C}" destId="{4BC6B17E-88DA-4CC4-A4D3-30F3BAB0DC6A}" srcOrd="0" destOrd="0" presId="urn:microsoft.com/office/officeart/2005/8/layout/orgChart1"/>
    <dgm:cxn modelId="{3ACD93AC-469D-4801-BB8B-7434334C3A45}" type="presOf" srcId="{A705B259-FC11-4559-ABAD-336157091ECE}" destId="{5C2EB2B8-8818-468D-B400-0D7C5FF479B0}" srcOrd="1" destOrd="0" presId="urn:microsoft.com/office/officeart/2005/8/layout/orgChart1"/>
    <dgm:cxn modelId="{7A67C5B0-630E-40C3-A7E7-7383D9A0060F}" type="presOf" srcId="{1D668868-0176-4B70-8C81-A6388D624082}" destId="{13ED20F1-62D2-46AD-9E63-E4EB2FC05D60}" srcOrd="0" destOrd="0" presId="urn:microsoft.com/office/officeart/2005/8/layout/orgChart1"/>
    <dgm:cxn modelId="{497C3FBE-50C6-4CEB-AF00-A1E7F221EC6A}" srcId="{75E569F2-CCE0-4866-AEBF-CB21E3B8F9C0}" destId="{A705B259-FC11-4559-ABAD-336157091ECE}" srcOrd="0" destOrd="0" parTransId="{7C7662CC-7380-4C01-A8D5-0AD594CD6AF8}" sibTransId="{55E43A87-5980-44BA-B749-88A0C9849D6E}"/>
    <dgm:cxn modelId="{C74147C0-524D-4320-8ED5-17A6D4AA2FEF}" srcId="{9D3DF31A-0ACD-4405-84D6-C121CE17E61C}" destId="{C8B4874A-77B6-47DA-93D2-ADE601770210}" srcOrd="0" destOrd="0" parTransId="{02E6633A-7A72-4593-BFFC-54904DCB430A}" sibTransId="{8A6A60C3-30A5-4663-B368-ED53C2384593}"/>
    <dgm:cxn modelId="{1568BAC3-303B-4AA6-BA2E-D3F491F6BED5}" srcId="{D2CF48E6-E93D-4A30-A6E1-9E109A097D4B}" destId="{9E70EBCB-0A0B-47B1-AB6B-8432D96E93F0}" srcOrd="0" destOrd="0" parTransId="{26907DB9-4628-4794-AE29-DDCADB7FB0CA}" sibTransId="{641E25DA-637D-499F-9AD0-6562B69B0A71}"/>
    <dgm:cxn modelId="{752A9AC8-DBD3-402E-A63D-793367C15A4F}" type="presOf" srcId="{7C7662CC-7380-4C01-A8D5-0AD594CD6AF8}" destId="{303218FF-5B0F-4D33-A542-975187C7DD8C}" srcOrd="0" destOrd="0" presId="urn:microsoft.com/office/officeart/2005/8/layout/orgChart1"/>
    <dgm:cxn modelId="{9FD483CF-8691-4640-8144-F96776FFFC5B}" type="presOf" srcId="{586DD760-9F87-46B5-9098-48918EBDCA28}" destId="{8FF298D9-93FF-44F9-A2E6-57D168880FD3}" srcOrd="0" destOrd="0" presId="urn:microsoft.com/office/officeart/2005/8/layout/orgChart1"/>
    <dgm:cxn modelId="{9364BCD2-0A2B-40AC-8525-F66A10D806E1}" type="presOf" srcId="{6785D7E5-86E8-4575-9490-E985AFB4ABE6}" destId="{4F564F50-B889-41FC-A708-2EA0540BE843}" srcOrd="1" destOrd="0" presId="urn:microsoft.com/office/officeart/2005/8/layout/orgChart1"/>
    <dgm:cxn modelId="{C5BEF9E2-CC56-40B4-9BD4-6220BFBB32AA}" type="presOf" srcId="{03AB844E-4605-4D0E-9F01-2CAC810789FC}" destId="{8662672E-4CDC-4BC6-A65F-46338BF90F5C}" srcOrd="0" destOrd="0" presId="urn:microsoft.com/office/officeart/2005/8/layout/orgChart1"/>
    <dgm:cxn modelId="{4F0FFEE4-7238-4FBA-8E5B-09C9DD398378}" type="presOf" srcId="{D96268BB-40A0-469F-A162-F821F9CA44D0}" destId="{2C445886-450D-4127-9DF0-89BC6EF092FC}" srcOrd="0" destOrd="0" presId="urn:microsoft.com/office/officeart/2005/8/layout/orgChart1"/>
    <dgm:cxn modelId="{B5EF1DF6-63A8-42AE-857F-FD8CB7D7D166}" type="presOf" srcId="{69C108A3-912F-42A0-957D-607EB3B60E08}" destId="{3F514A01-43E6-4BCD-8D50-B73EE9ECB8FB}" srcOrd="0" destOrd="0" presId="urn:microsoft.com/office/officeart/2005/8/layout/orgChart1"/>
    <dgm:cxn modelId="{8DA1B630-EFFD-4A22-9268-E860EB040EF6}" type="presParOf" srcId="{D690DB49-95CC-4111-9C33-F1393485814A}" destId="{D4781556-4D6E-4C51-8597-D5BBDEA5B4F3}" srcOrd="0" destOrd="0" presId="urn:microsoft.com/office/officeart/2005/8/layout/orgChart1"/>
    <dgm:cxn modelId="{9A524653-B7C5-471F-AC1B-C3DCCE119A89}" type="presParOf" srcId="{D4781556-4D6E-4C51-8597-D5BBDEA5B4F3}" destId="{42B60EF3-7CBF-4353-8D48-519F7105400B}" srcOrd="0" destOrd="0" presId="urn:microsoft.com/office/officeart/2005/8/layout/orgChart1"/>
    <dgm:cxn modelId="{07CC4706-CDAC-4426-B464-C8FB88F24D83}" type="presParOf" srcId="{42B60EF3-7CBF-4353-8D48-519F7105400B}" destId="{B42216C6-532C-43DA-84B3-2A6E21E4110E}" srcOrd="0" destOrd="0" presId="urn:microsoft.com/office/officeart/2005/8/layout/orgChart1"/>
    <dgm:cxn modelId="{22A4029D-B2E7-4B72-A5E5-200043BC7B5D}" type="presParOf" srcId="{42B60EF3-7CBF-4353-8D48-519F7105400B}" destId="{4F564F50-B889-41FC-A708-2EA0540BE843}" srcOrd="1" destOrd="0" presId="urn:microsoft.com/office/officeart/2005/8/layout/orgChart1"/>
    <dgm:cxn modelId="{6D7216D2-946E-48BF-92BF-CFCB114E4F21}" type="presParOf" srcId="{D4781556-4D6E-4C51-8597-D5BBDEA5B4F3}" destId="{F5B4CDCE-289B-46DF-B3B1-0FB98CA8BCD7}" srcOrd="1" destOrd="0" presId="urn:microsoft.com/office/officeart/2005/8/layout/orgChart1"/>
    <dgm:cxn modelId="{1E01FE95-02B1-48BD-A721-3223628A3737}" type="presParOf" srcId="{F5B4CDCE-289B-46DF-B3B1-0FB98CA8BCD7}" destId="{8FF298D9-93FF-44F9-A2E6-57D168880FD3}" srcOrd="0" destOrd="0" presId="urn:microsoft.com/office/officeart/2005/8/layout/orgChart1"/>
    <dgm:cxn modelId="{6149A959-EBBE-49B7-A01E-56C061D7D3F9}" type="presParOf" srcId="{F5B4CDCE-289B-46DF-B3B1-0FB98CA8BCD7}" destId="{6E537610-6538-45CA-A1B5-0708AD59EE40}" srcOrd="1" destOrd="0" presId="urn:microsoft.com/office/officeart/2005/8/layout/orgChart1"/>
    <dgm:cxn modelId="{4DCBF940-AB92-4517-B5CF-902B6929CDDD}" type="presParOf" srcId="{6E537610-6538-45CA-A1B5-0708AD59EE40}" destId="{86A15414-5A49-4F3F-A0B1-2130868BC063}" srcOrd="0" destOrd="0" presId="urn:microsoft.com/office/officeart/2005/8/layout/orgChart1"/>
    <dgm:cxn modelId="{BF0EA614-E8CB-40E9-9B2A-FF843F3D2F01}" type="presParOf" srcId="{86A15414-5A49-4F3F-A0B1-2130868BC063}" destId="{4BC6B17E-88DA-4CC4-A4D3-30F3BAB0DC6A}" srcOrd="0" destOrd="0" presId="urn:microsoft.com/office/officeart/2005/8/layout/orgChart1"/>
    <dgm:cxn modelId="{2410AD57-73D8-4B0E-AEC2-3F8A773D522F}" type="presParOf" srcId="{86A15414-5A49-4F3F-A0B1-2130868BC063}" destId="{F14B3AB3-E725-4533-95ED-DDB55AFAF756}" srcOrd="1" destOrd="0" presId="urn:microsoft.com/office/officeart/2005/8/layout/orgChart1"/>
    <dgm:cxn modelId="{C0287BEA-EFF9-463C-B7BE-438D8A1EDE04}" type="presParOf" srcId="{6E537610-6538-45CA-A1B5-0708AD59EE40}" destId="{931C8677-E3E2-46A2-B1E4-0CDAD2C9DE5C}" srcOrd="1" destOrd="0" presId="urn:microsoft.com/office/officeart/2005/8/layout/orgChart1"/>
    <dgm:cxn modelId="{6EBF301A-F290-41BA-A162-8CD77E421568}" type="presParOf" srcId="{931C8677-E3E2-46A2-B1E4-0CDAD2C9DE5C}" destId="{1B9E41B8-67DC-4184-98C4-EF4C4260CD04}" srcOrd="0" destOrd="0" presId="urn:microsoft.com/office/officeart/2005/8/layout/orgChart1"/>
    <dgm:cxn modelId="{FA69165C-E93C-4390-8E67-3DAE1EC50B1D}" type="presParOf" srcId="{931C8677-E3E2-46A2-B1E4-0CDAD2C9DE5C}" destId="{FB59C8AF-D719-48E5-B51E-A9B75F00B589}" srcOrd="1" destOrd="0" presId="urn:microsoft.com/office/officeart/2005/8/layout/orgChart1"/>
    <dgm:cxn modelId="{4A2BA858-3A79-42B5-A3EC-6110CA765902}" type="presParOf" srcId="{FB59C8AF-D719-48E5-B51E-A9B75F00B589}" destId="{052C9F97-D1AF-4EC7-B750-23FA15CF1F5F}" srcOrd="0" destOrd="0" presId="urn:microsoft.com/office/officeart/2005/8/layout/orgChart1"/>
    <dgm:cxn modelId="{18EE609E-8299-490F-BE5E-0711F1362D57}" type="presParOf" srcId="{052C9F97-D1AF-4EC7-B750-23FA15CF1F5F}" destId="{F9341309-617A-4117-897A-594E50572722}" srcOrd="0" destOrd="0" presId="urn:microsoft.com/office/officeart/2005/8/layout/orgChart1"/>
    <dgm:cxn modelId="{64D4D6B1-2D61-4E97-B090-CA863B7D9087}" type="presParOf" srcId="{052C9F97-D1AF-4EC7-B750-23FA15CF1F5F}" destId="{DE039D87-43F5-43C9-B366-25693133B0C1}" srcOrd="1" destOrd="0" presId="urn:microsoft.com/office/officeart/2005/8/layout/orgChart1"/>
    <dgm:cxn modelId="{EC41A3D4-3AA2-4A78-AB6C-DE48B1F5F3F6}" type="presParOf" srcId="{FB59C8AF-D719-48E5-B51E-A9B75F00B589}" destId="{4C404934-97DA-45EA-B8A2-21B5041A1DF1}" srcOrd="1" destOrd="0" presId="urn:microsoft.com/office/officeart/2005/8/layout/orgChart1"/>
    <dgm:cxn modelId="{94B6E18D-BE33-457B-8C9E-2913C2DFAD8D}" type="presParOf" srcId="{FB59C8AF-D719-48E5-B51E-A9B75F00B589}" destId="{D61176FD-FE3D-4E24-B262-4ED6FEA1D76F}" srcOrd="2" destOrd="0" presId="urn:microsoft.com/office/officeart/2005/8/layout/orgChart1"/>
    <dgm:cxn modelId="{94D18199-9DF4-434B-BBC9-49F402DCFEF7}" type="presParOf" srcId="{6E537610-6538-45CA-A1B5-0708AD59EE40}" destId="{A4CA479E-5088-4FBC-AEEB-42F9A4F7DFC4}" srcOrd="2" destOrd="0" presId="urn:microsoft.com/office/officeart/2005/8/layout/orgChart1"/>
    <dgm:cxn modelId="{544CC632-C5F3-4677-BB39-C7F23FF0C445}" type="presParOf" srcId="{F5B4CDCE-289B-46DF-B3B1-0FB98CA8BCD7}" destId="{290978D2-3C6A-4C33-8220-D041CAAE557D}" srcOrd="2" destOrd="0" presId="urn:microsoft.com/office/officeart/2005/8/layout/orgChart1"/>
    <dgm:cxn modelId="{2A2BFAB6-379E-4688-88AB-A6BD978A818B}" type="presParOf" srcId="{F5B4CDCE-289B-46DF-B3B1-0FB98CA8BCD7}" destId="{9421EB31-7B0E-4AB9-9C8E-4C7D307B6FF1}" srcOrd="3" destOrd="0" presId="urn:microsoft.com/office/officeart/2005/8/layout/orgChart1"/>
    <dgm:cxn modelId="{CC50331A-1CB9-45E9-82AE-4C2018B3BCEA}" type="presParOf" srcId="{9421EB31-7B0E-4AB9-9C8E-4C7D307B6FF1}" destId="{BE42AF33-C816-47F0-841D-7E9E62FA4A97}" srcOrd="0" destOrd="0" presId="urn:microsoft.com/office/officeart/2005/8/layout/orgChart1"/>
    <dgm:cxn modelId="{3F4FCB40-8C89-41C7-AD2F-E67CD8AEF87E}" type="presParOf" srcId="{BE42AF33-C816-47F0-841D-7E9E62FA4A97}" destId="{3F514A01-43E6-4BCD-8D50-B73EE9ECB8FB}" srcOrd="0" destOrd="0" presId="urn:microsoft.com/office/officeart/2005/8/layout/orgChart1"/>
    <dgm:cxn modelId="{81AA989B-ECAA-4692-B031-BA35F27D07F9}" type="presParOf" srcId="{BE42AF33-C816-47F0-841D-7E9E62FA4A97}" destId="{3DE323E6-528D-4D63-B563-3D745DD7DF8E}" srcOrd="1" destOrd="0" presId="urn:microsoft.com/office/officeart/2005/8/layout/orgChart1"/>
    <dgm:cxn modelId="{A07BE583-B2A4-4577-ADCD-A9E53C91D19C}" type="presParOf" srcId="{9421EB31-7B0E-4AB9-9C8E-4C7D307B6FF1}" destId="{62D4CEEA-889D-4EB6-AEB0-D22865393EC8}" srcOrd="1" destOrd="0" presId="urn:microsoft.com/office/officeart/2005/8/layout/orgChart1"/>
    <dgm:cxn modelId="{101E4FEE-3112-47EE-9C3E-2D4CF083E988}" type="presParOf" srcId="{62D4CEEA-889D-4EB6-AEB0-D22865393EC8}" destId="{8662672E-4CDC-4BC6-A65F-46338BF90F5C}" srcOrd="0" destOrd="0" presId="urn:microsoft.com/office/officeart/2005/8/layout/orgChart1"/>
    <dgm:cxn modelId="{0396D37D-68E4-4C9D-8CF3-45A2D0039012}" type="presParOf" srcId="{62D4CEEA-889D-4EB6-AEB0-D22865393EC8}" destId="{508838BB-5DEF-4AF5-8424-6FC3EB49B8C7}" srcOrd="1" destOrd="0" presId="urn:microsoft.com/office/officeart/2005/8/layout/orgChart1"/>
    <dgm:cxn modelId="{9CEB5768-DA88-4C72-93A6-63DE58A508E4}" type="presParOf" srcId="{508838BB-5DEF-4AF5-8424-6FC3EB49B8C7}" destId="{FD482834-A7E3-4007-BECA-C31468035091}" srcOrd="0" destOrd="0" presId="urn:microsoft.com/office/officeart/2005/8/layout/orgChart1"/>
    <dgm:cxn modelId="{D8F1229C-89D6-4139-B589-2BB6382219DB}" type="presParOf" srcId="{FD482834-A7E3-4007-BECA-C31468035091}" destId="{13ED20F1-62D2-46AD-9E63-E4EB2FC05D60}" srcOrd="0" destOrd="0" presId="urn:microsoft.com/office/officeart/2005/8/layout/orgChart1"/>
    <dgm:cxn modelId="{99A0489C-3D70-4F41-91B3-F27CA648F569}" type="presParOf" srcId="{FD482834-A7E3-4007-BECA-C31468035091}" destId="{F3D96F5A-E213-4B3F-A570-1A943734E9C3}" srcOrd="1" destOrd="0" presId="urn:microsoft.com/office/officeart/2005/8/layout/orgChart1"/>
    <dgm:cxn modelId="{CAFED42F-AE8C-4B02-AE1C-26EED7BBD0BA}" type="presParOf" srcId="{508838BB-5DEF-4AF5-8424-6FC3EB49B8C7}" destId="{186E2D31-DE41-4FF0-96B4-0C1695AF3898}" srcOrd="1" destOrd="0" presId="urn:microsoft.com/office/officeart/2005/8/layout/orgChart1"/>
    <dgm:cxn modelId="{363B121E-E350-4DCD-BBA4-E159AEB300DF}" type="presParOf" srcId="{508838BB-5DEF-4AF5-8424-6FC3EB49B8C7}" destId="{DAF146BA-A7B8-498E-91EC-52FD56A71311}" srcOrd="2" destOrd="0" presId="urn:microsoft.com/office/officeart/2005/8/layout/orgChart1"/>
    <dgm:cxn modelId="{C857121E-E15C-42F7-8AE7-0A50010927BE}" type="presParOf" srcId="{9421EB31-7B0E-4AB9-9C8E-4C7D307B6FF1}" destId="{40E7FBA2-5C0C-4EC6-9313-2D735601BA1E}" srcOrd="2" destOrd="0" presId="urn:microsoft.com/office/officeart/2005/8/layout/orgChart1"/>
    <dgm:cxn modelId="{6DBAF950-43D9-41D9-A436-AE3A81D5CBDF}" type="presParOf" srcId="{F5B4CDCE-289B-46DF-B3B1-0FB98CA8BCD7}" destId="{436AFD5A-30F6-431A-B23A-17153A5BA81A}" srcOrd="4" destOrd="0" presId="urn:microsoft.com/office/officeart/2005/8/layout/orgChart1"/>
    <dgm:cxn modelId="{3E3C1185-BB0B-4E92-902B-CF1DA09136F6}" type="presParOf" srcId="{F5B4CDCE-289B-46DF-B3B1-0FB98CA8BCD7}" destId="{0F41C0BB-BF33-4B4C-9F32-A44543286DA3}" srcOrd="5" destOrd="0" presId="urn:microsoft.com/office/officeart/2005/8/layout/orgChart1"/>
    <dgm:cxn modelId="{9B0D71FF-9520-4DE5-AE22-1A7645E11B15}" type="presParOf" srcId="{0F41C0BB-BF33-4B4C-9F32-A44543286DA3}" destId="{37FE2A24-DB55-451B-8613-9B43F16FF4C6}" srcOrd="0" destOrd="0" presId="urn:microsoft.com/office/officeart/2005/8/layout/orgChart1"/>
    <dgm:cxn modelId="{BF3709E8-B0D4-4A9A-AC37-89C44D5F8041}" type="presParOf" srcId="{37FE2A24-DB55-451B-8613-9B43F16FF4C6}" destId="{12B82FD0-14CB-40DC-87DD-1A6D7FD6F079}" srcOrd="0" destOrd="0" presId="urn:microsoft.com/office/officeart/2005/8/layout/orgChart1"/>
    <dgm:cxn modelId="{29ECF3E0-6E64-40F7-B3BE-29EA53507E19}" type="presParOf" srcId="{37FE2A24-DB55-451B-8613-9B43F16FF4C6}" destId="{30675387-CE10-4519-AEE5-B53BB8E3E37C}" srcOrd="1" destOrd="0" presId="urn:microsoft.com/office/officeart/2005/8/layout/orgChart1"/>
    <dgm:cxn modelId="{2BBB99E2-E90E-448B-B906-B8F63D70E125}" type="presParOf" srcId="{0F41C0BB-BF33-4B4C-9F32-A44543286DA3}" destId="{8C8D2A73-5CC8-47A6-B7CD-0CBFDB19A912}" srcOrd="1" destOrd="0" presId="urn:microsoft.com/office/officeart/2005/8/layout/orgChart1"/>
    <dgm:cxn modelId="{0B16E2D0-08B3-47D6-AA77-B8DA9CB950D5}" type="presParOf" srcId="{8C8D2A73-5CC8-47A6-B7CD-0CBFDB19A912}" destId="{3D9B74FC-37D7-4942-944E-AF007F4DF5B9}" srcOrd="0" destOrd="0" presId="urn:microsoft.com/office/officeart/2005/8/layout/orgChart1"/>
    <dgm:cxn modelId="{C0A1EEBD-4B60-4011-BC91-6DF3EED4259D}" type="presParOf" srcId="{8C8D2A73-5CC8-47A6-B7CD-0CBFDB19A912}" destId="{1E2CCAB8-0D80-4591-A22A-4A0B435591FE}" srcOrd="1" destOrd="0" presId="urn:microsoft.com/office/officeart/2005/8/layout/orgChart1"/>
    <dgm:cxn modelId="{4B299DDB-783A-43F7-8A5B-439409E7D936}" type="presParOf" srcId="{1E2CCAB8-0D80-4591-A22A-4A0B435591FE}" destId="{A6EBE0C3-4DF7-4DD0-8685-1AED40E44B02}" srcOrd="0" destOrd="0" presId="urn:microsoft.com/office/officeart/2005/8/layout/orgChart1"/>
    <dgm:cxn modelId="{928407B0-D07F-4454-B7E3-549613E4C2B8}" type="presParOf" srcId="{A6EBE0C3-4DF7-4DD0-8685-1AED40E44B02}" destId="{63D40CA1-B571-4B0A-AB37-85FB40CE96CA}" srcOrd="0" destOrd="0" presId="urn:microsoft.com/office/officeart/2005/8/layout/orgChart1"/>
    <dgm:cxn modelId="{223C3BAC-FEC7-465B-9ABB-28980B18CE55}" type="presParOf" srcId="{A6EBE0C3-4DF7-4DD0-8685-1AED40E44B02}" destId="{69CCBB4B-FF7A-4FC1-AA64-FC346644E731}" srcOrd="1" destOrd="0" presId="urn:microsoft.com/office/officeart/2005/8/layout/orgChart1"/>
    <dgm:cxn modelId="{02D9C5D3-2238-4505-875A-D326B37745F4}" type="presParOf" srcId="{1E2CCAB8-0D80-4591-A22A-4A0B435591FE}" destId="{5EC8C4E5-396C-4DAF-9D59-3C4B2DF7B520}" srcOrd="1" destOrd="0" presId="urn:microsoft.com/office/officeart/2005/8/layout/orgChart1"/>
    <dgm:cxn modelId="{0F324880-9ED7-4052-BA94-B2A2C552DD3B}" type="presParOf" srcId="{1E2CCAB8-0D80-4591-A22A-4A0B435591FE}" destId="{FA8CFA98-128F-4C79-88DB-1175DF100BFF}" srcOrd="2" destOrd="0" presId="urn:microsoft.com/office/officeart/2005/8/layout/orgChart1"/>
    <dgm:cxn modelId="{4EC56ADD-6FBD-4392-B358-E4BEB9EBC38A}" type="presParOf" srcId="{0F41C0BB-BF33-4B4C-9F32-A44543286DA3}" destId="{699A04FB-5E1C-4D9E-86DF-C9220D2AE092}" srcOrd="2" destOrd="0" presId="urn:microsoft.com/office/officeart/2005/8/layout/orgChart1"/>
    <dgm:cxn modelId="{94DB3CD9-37E7-4436-9854-4605C37DC05F}" type="presParOf" srcId="{F5B4CDCE-289B-46DF-B3B1-0FB98CA8BCD7}" destId="{2C445886-450D-4127-9DF0-89BC6EF092FC}" srcOrd="6" destOrd="0" presId="urn:microsoft.com/office/officeart/2005/8/layout/orgChart1"/>
    <dgm:cxn modelId="{D8B1D6C9-E305-4538-99BA-C875F32273BA}" type="presParOf" srcId="{F5B4CDCE-289B-46DF-B3B1-0FB98CA8BCD7}" destId="{0AC72504-354E-4C45-8C35-8DE4D647AB28}" srcOrd="7" destOrd="0" presId="urn:microsoft.com/office/officeart/2005/8/layout/orgChart1"/>
    <dgm:cxn modelId="{54C9A985-4BD7-47EF-A4C7-7E938087BBBA}" type="presParOf" srcId="{0AC72504-354E-4C45-8C35-8DE4D647AB28}" destId="{7AC1D533-5A1B-42B4-9599-7ED5B389C9D0}" srcOrd="0" destOrd="0" presId="urn:microsoft.com/office/officeart/2005/8/layout/orgChart1"/>
    <dgm:cxn modelId="{6021DF47-3E1D-4ECD-9FA4-003389140E54}" type="presParOf" srcId="{7AC1D533-5A1B-42B4-9599-7ED5B389C9D0}" destId="{A28099CE-6D18-4521-8BD6-2C0948192568}" srcOrd="0" destOrd="0" presId="urn:microsoft.com/office/officeart/2005/8/layout/orgChart1"/>
    <dgm:cxn modelId="{B8FFF993-8D9D-4CAC-BCED-CD0C5A1A4D33}" type="presParOf" srcId="{7AC1D533-5A1B-42B4-9599-7ED5B389C9D0}" destId="{E0290105-1B6F-42BA-80B4-863E9F7F0C9A}" srcOrd="1" destOrd="0" presId="urn:microsoft.com/office/officeart/2005/8/layout/orgChart1"/>
    <dgm:cxn modelId="{7F9DFABD-2961-4153-AE43-A0AD98C751AD}" type="presParOf" srcId="{0AC72504-354E-4C45-8C35-8DE4D647AB28}" destId="{F8680878-8B2F-4691-AB88-8ABF896AE745}" srcOrd="1" destOrd="0" presId="urn:microsoft.com/office/officeart/2005/8/layout/orgChart1"/>
    <dgm:cxn modelId="{03F42506-19C7-4E8D-BDFC-AE8A9745D826}" type="presParOf" srcId="{F8680878-8B2F-4691-AB88-8ABF896AE745}" destId="{303218FF-5B0F-4D33-A542-975187C7DD8C}" srcOrd="0" destOrd="0" presId="urn:microsoft.com/office/officeart/2005/8/layout/orgChart1"/>
    <dgm:cxn modelId="{DD14FDFE-798F-456C-92DE-161E742BC475}" type="presParOf" srcId="{F8680878-8B2F-4691-AB88-8ABF896AE745}" destId="{274B6B5F-C815-463E-A71F-650ABEA02C3A}" srcOrd="1" destOrd="0" presId="urn:microsoft.com/office/officeart/2005/8/layout/orgChart1"/>
    <dgm:cxn modelId="{5DF5C664-9C9D-4FA5-9BBE-CAB72ABCA2C6}" type="presParOf" srcId="{274B6B5F-C815-463E-A71F-650ABEA02C3A}" destId="{C70EF93F-9A31-4343-9DBB-5637FBBFE483}" srcOrd="0" destOrd="0" presId="urn:microsoft.com/office/officeart/2005/8/layout/orgChart1"/>
    <dgm:cxn modelId="{D2769FC5-C6CF-4A3E-9E91-CDD92BB88AF1}" type="presParOf" srcId="{C70EF93F-9A31-4343-9DBB-5637FBBFE483}" destId="{E5E7E9F5-8000-4072-A601-98230DD06C24}" srcOrd="0" destOrd="0" presId="urn:microsoft.com/office/officeart/2005/8/layout/orgChart1"/>
    <dgm:cxn modelId="{B1A4474D-57C1-420D-8485-3C05F966D017}" type="presParOf" srcId="{C70EF93F-9A31-4343-9DBB-5637FBBFE483}" destId="{5C2EB2B8-8818-468D-B400-0D7C5FF479B0}" srcOrd="1" destOrd="0" presId="urn:microsoft.com/office/officeart/2005/8/layout/orgChart1"/>
    <dgm:cxn modelId="{72EEB7ED-0424-4798-8696-498839613874}" type="presParOf" srcId="{274B6B5F-C815-463E-A71F-650ABEA02C3A}" destId="{716DC396-1835-43ED-8936-F8F01A67F448}" srcOrd="1" destOrd="0" presId="urn:microsoft.com/office/officeart/2005/8/layout/orgChart1"/>
    <dgm:cxn modelId="{E7910CA2-FDAA-4415-BAD3-CE2FABB72E5B}" type="presParOf" srcId="{274B6B5F-C815-463E-A71F-650ABEA02C3A}" destId="{B3A55AAD-142D-4A58-8DCF-93F49A623D77}" srcOrd="2" destOrd="0" presId="urn:microsoft.com/office/officeart/2005/8/layout/orgChart1"/>
    <dgm:cxn modelId="{1FF7B0F9-0607-466A-BF80-859EE340C3D4}" type="presParOf" srcId="{0AC72504-354E-4C45-8C35-8DE4D647AB28}" destId="{BC70E0D5-9E34-49E4-AA29-F379B5CEFAA8}" srcOrd="2" destOrd="0" presId="urn:microsoft.com/office/officeart/2005/8/layout/orgChart1"/>
    <dgm:cxn modelId="{4D3DB5BE-D4F0-42C9-A9F3-5D7F2060DF94}" type="presParOf" srcId="{D4781556-4D6E-4C51-8597-D5BBDEA5B4F3}" destId="{101F4530-2484-4F1E-8398-5B9A2EAB4F41}" srcOrd="2" destOrd="0" presId="urn:microsoft.com/office/officeart/2005/8/layout/orgChar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1189538-D5B7-49BB-9560-27EBF243082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9D3DF31A-0ACD-4405-84D6-C121CE17E61C}">
      <dgm:prSet phldrT="[Text]"/>
      <dgm:spPr/>
      <dgm:t>
        <a:bodyPr/>
        <a:lstStyle/>
        <a:p>
          <a:r>
            <a:rPr lang="en-US" dirty="0"/>
            <a:t>HOSPITALIST + INTERN </a:t>
          </a:r>
        </a:p>
      </dgm:t>
    </dgm:pt>
    <dgm:pt modelId="{586DD760-9F87-46B5-9098-48918EBDCA28}" type="parTrans" cxnId="{8B88B613-19BD-4EEA-BFD1-26C10F2B34A9}">
      <dgm:prSet/>
      <dgm:spPr/>
      <dgm:t>
        <a:bodyPr/>
        <a:lstStyle/>
        <a:p>
          <a:endParaRPr lang="en-US"/>
        </a:p>
      </dgm:t>
    </dgm:pt>
    <dgm:pt modelId="{05A10B8C-F2A3-436E-B49D-8B7F4D686AE6}" type="sibTrans" cxnId="{8B88B613-19BD-4EEA-BFD1-26C10F2B34A9}">
      <dgm:prSet/>
      <dgm:spPr/>
      <dgm:t>
        <a:bodyPr/>
        <a:lstStyle/>
        <a:p>
          <a:endParaRPr lang="en-US"/>
        </a:p>
      </dgm:t>
    </dgm:pt>
    <dgm:pt modelId="{69C108A3-912F-42A0-957D-607EB3B60E08}">
      <dgm:prSet phldrT="[Text]"/>
      <dgm:spPr/>
      <dgm:t>
        <a:bodyPr/>
        <a:lstStyle/>
        <a:p>
          <a:r>
            <a:rPr lang="en-US" dirty="0"/>
            <a:t>HOSPITALIST + INTERN </a:t>
          </a:r>
        </a:p>
      </dgm:t>
    </dgm:pt>
    <dgm:pt modelId="{EDB163EE-AF1A-41E9-8261-A68780D539FD}" type="parTrans" cxnId="{2BE6964A-5247-4699-B788-B8F2CAE8F1E1}">
      <dgm:prSet/>
      <dgm:spPr/>
      <dgm:t>
        <a:bodyPr/>
        <a:lstStyle/>
        <a:p>
          <a:endParaRPr lang="en-US"/>
        </a:p>
      </dgm:t>
    </dgm:pt>
    <dgm:pt modelId="{53638FAD-40C8-4AE5-AA10-4A2CF5426EA3}" type="sibTrans" cxnId="{2BE6964A-5247-4699-B788-B8F2CAE8F1E1}">
      <dgm:prSet/>
      <dgm:spPr/>
      <dgm:t>
        <a:bodyPr/>
        <a:lstStyle/>
        <a:p>
          <a:endParaRPr lang="en-US"/>
        </a:p>
      </dgm:t>
    </dgm:pt>
    <dgm:pt modelId="{D2CF48E6-E93D-4A30-A6E1-9E109A097D4B}">
      <dgm:prSet phldrT="[Text]"/>
      <dgm:spPr/>
      <dgm:t>
        <a:bodyPr/>
        <a:lstStyle/>
        <a:p>
          <a:r>
            <a:rPr lang="en-US" dirty="0"/>
            <a:t>HOSPITALIST + INTERN </a:t>
          </a:r>
        </a:p>
      </dgm:t>
    </dgm:pt>
    <dgm:pt modelId="{AF0514A1-E2C7-42F2-859E-E6AD72C75446}" type="parTrans" cxnId="{82AF9347-EE2F-414C-8DEF-2D0172E60841}">
      <dgm:prSet/>
      <dgm:spPr/>
      <dgm:t>
        <a:bodyPr/>
        <a:lstStyle/>
        <a:p>
          <a:endParaRPr lang="en-US"/>
        </a:p>
      </dgm:t>
    </dgm:pt>
    <dgm:pt modelId="{799DD360-A9B4-41F9-91E6-48D100ABBF94}" type="sibTrans" cxnId="{82AF9347-EE2F-414C-8DEF-2D0172E60841}">
      <dgm:prSet/>
      <dgm:spPr/>
      <dgm:t>
        <a:bodyPr/>
        <a:lstStyle/>
        <a:p>
          <a:endParaRPr lang="en-US"/>
        </a:p>
      </dgm:t>
    </dgm:pt>
    <dgm:pt modelId="{75E569F2-CCE0-4866-AEBF-CB21E3B8F9C0}">
      <dgm:prSet/>
      <dgm:spPr/>
      <dgm:t>
        <a:bodyPr/>
        <a:lstStyle/>
        <a:p>
          <a:r>
            <a:rPr lang="en-US" dirty="0"/>
            <a:t>HOSPITALIST + INTERN </a:t>
          </a:r>
        </a:p>
      </dgm:t>
    </dgm:pt>
    <dgm:pt modelId="{D96268BB-40A0-469F-A162-F821F9CA44D0}" type="parTrans" cxnId="{F22BE426-9D59-4465-BD6C-C6881E746402}">
      <dgm:prSet/>
      <dgm:spPr/>
      <dgm:t>
        <a:bodyPr/>
        <a:lstStyle/>
        <a:p>
          <a:endParaRPr lang="en-US"/>
        </a:p>
      </dgm:t>
    </dgm:pt>
    <dgm:pt modelId="{712C975C-4938-449E-985F-364ADF3B1749}" type="sibTrans" cxnId="{F22BE426-9D59-4465-BD6C-C6881E746402}">
      <dgm:prSet/>
      <dgm:spPr/>
      <dgm:t>
        <a:bodyPr/>
        <a:lstStyle/>
        <a:p>
          <a:endParaRPr lang="en-US"/>
        </a:p>
      </dgm:t>
    </dgm:pt>
    <dgm:pt modelId="{C8B4874A-77B6-47DA-93D2-ADE601770210}">
      <dgm:prSet/>
      <dgm:spPr/>
      <dgm:t>
        <a:bodyPr/>
        <a:lstStyle/>
        <a:p>
          <a:r>
            <a:rPr lang="en-US" dirty="0"/>
            <a:t>20 Patients</a:t>
          </a:r>
        </a:p>
      </dgm:t>
    </dgm:pt>
    <dgm:pt modelId="{02E6633A-7A72-4593-BFFC-54904DCB430A}" type="parTrans" cxnId="{C74147C0-524D-4320-8ED5-17A6D4AA2FEF}">
      <dgm:prSet/>
      <dgm:spPr/>
      <dgm:t>
        <a:bodyPr/>
        <a:lstStyle/>
        <a:p>
          <a:endParaRPr lang="en-US"/>
        </a:p>
      </dgm:t>
    </dgm:pt>
    <dgm:pt modelId="{8A6A60C3-30A5-4663-B368-ED53C2384593}" type="sibTrans" cxnId="{C74147C0-524D-4320-8ED5-17A6D4AA2FEF}">
      <dgm:prSet/>
      <dgm:spPr/>
      <dgm:t>
        <a:bodyPr/>
        <a:lstStyle/>
        <a:p>
          <a:endParaRPr lang="en-US"/>
        </a:p>
      </dgm:t>
    </dgm:pt>
    <dgm:pt modelId="{1D668868-0176-4B70-8C81-A6388D624082}">
      <dgm:prSet/>
      <dgm:spPr/>
      <dgm:t>
        <a:bodyPr/>
        <a:lstStyle/>
        <a:p>
          <a:r>
            <a:rPr lang="en-US" dirty="0"/>
            <a:t>20 Patients</a:t>
          </a:r>
        </a:p>
      </dgm:t>
    </dgm:pt>
    <dgm:pt modelId="{03AB844E-4605-4D0E-9F01-2CAC810789FC}" type="parTrans" cxnId="{14B46121-B2B0-4407-990D-7DC9062B5634}">
      <dgm:prSet/>
      <dgm:spPr/>
      <dgm:t>
        <a:bodyPr/>
        <a:lstStyle/>
        <a:p>
          <a:endParaRPr lang="en-US"/>
        </a:p>
      </dgm:t>
    </dgm:pt>
    <dgm:pt modelId="{A7D332A7-6EEB-47F9-B2EA-5E3D4D48CD57}" type="sibTrans" cxnId="{14B46121-B2B0-4407-990D-7DC9062B5634}">
      <dgm:prSet/>
      <dgm:spPr/>
      <dgm:t>
        <a:bodyPr/>
        <a:lstStyle/>
        <a:p>
          <a:endParaRPr lang="en-US"/>
        </a:p>
      </dgm:t>
    </dgm:pt>
    <dgm:pt modelId="{9E70EBCB-0A0B-47B1-AB6B-8432D96E93F0}">
      <dgm:prSet/>
      <dgm:spPr/>
      <dgm:t>
        <a:bodyPr/>
        <a:lstStyle/>
        <a:p>
          <a:r>
            <a:rPr lang="en-US" dirty="0"/>
            <a:t>20 Patients</a:t>
          </a:r>
        </a:p>
      </dgm:t>
    </dgm:pt>
    <dgm:pt modelId="{26907DB9-4628-4794-AE29-DDCADB7FB0CA}" type="parTrans" cxnId="{1568BAC3-303B-4AA6-BA2E-D3F491F6BED5}">
      <dgm:prSet/>
      <dgm:spPr/>
      <dgm:t>
        <a:bodyPr/>
        <a:lstStyle/>
        <a:p>
          <a:endParaRPr lang="en-US"/>
        </a:p>
      </dgm:t>
    </dgm:pt>
    <dgm:pt modelId="{641E25DA-637D-499F-9AD0-6562B69B0A71}" type="sibTrans" cxnId="{1568BAC3-303B-4AA6-BA2E-D3F491F6BED5}">
      <dgm:prSet/>
      <dgm:spPr/>
      <dgm:t>
        <a:bodyPr/>
        <a:lstStyle/>
        <a:p>
          <a:endParaRPr lang="en-US"/>
        </a:p>
      </dgm:t>
    </dgm:pt>
    <dgm:pt modelId="{A705B259-FC11-4559-ABAD-336157091ECE}">
      <dgm:prSet/>
      <dgm:spPr/>
      <dgm:t>
        <a:bodyPr/>
        <a:lstStyle/>
        <a:p>
          <a:r>
            <a:rPr lang="en-US" dirty="0"/>
            <a:t>20 Patients</a:t>
          </a:r>
        </a:p>
      </dgm:t>
    </dgm:pt>
    <dgm:pt modelId="{7C7662CC-7380-4C01-A8D5-0AD594CD6AF8}" type="parTrans" cxnId="{497C3FBE-50C6-4CEB-AF00-A1E7F221EC6A}">
      <dgm:prSet/>
      <dgm:spPr/>
      <dgm:t>
        <a:bodyPr/>
        <a:lstStyle/>
        <a:p>
          <a:endParaRPr lang="en-US"/>
        </a:p>
      </dgm:t>
    </dgm:pt>
    <dgm:pt modelId="{55E43A87-5980-44BA-B749-88A0C9849D6E}" type="sibTrans" cxnId="{497C3FBE-50C6-4CEB-AF00-A1E7F221EC6A}">
      <dgm:prSet/>
      <dgm:spPr/>
      <dgm:t>
        <a:bodyPr/>
        <a:lstStyle/>
        <a:p>
          <a:endParaRPr lang="en-US"/>
        </a:p>
      </dgm:t>
    </dgm:pt>
    <dgm:pt modelId="{6785D7E5-86E8-4575-9490-E985AFB4ABE6}">
      <dgm:prSet phldrT="[Text]"/>
      <dgm:spPr>
        <a:solidFill>
          <a:srgbClr val="7030A0"/>
        </a:solidFill>
      </dgm:spPr>
      <dgm:t>
        <a:bodyPr/>
        <a:lstStyle/>
        <a:p>
          <a:r>
            <a:rPr lang="en-US" dirty="0"/>
            <a:t>HOSPITALIST WITH INTERN TEAMS</a:t>
          </a:r>
        </a:p>
      </dgm:t>
    </dgm:pt>
    <dgm:pt modelId="{B8D9CE12-3561-4262-9C9C-C6FC2E086A5C}" type="sibTrans" cxnId="{BA374F74-7C1E-4D26-BABF-36DF6D84ACAC}">
      <dgm:prSet/>
      <dgm:spPr/>
      <dgm:t>
        <a:bodyPr/>
        <a:lstStyle/>
        <a:p>
          <a:endParaRPr lang="en-US"/>
        </a:p>
      </dgm:t>
    </dgm:pt>
    <dgm:pt modelId="{15519ADA-AF59-49F9-A268-0FFC01D79B8A}" type="parTrans" cxnId="{BA374F74-7C1E-4D26-BABF-36DF6D84ACAC}">
      <dgm:prSet/>
      <dgm:spPr/>
      <dgm:t>
        <a:bodyPr/>
        <a:lstStyle/>
        <a:p>
          <a:endParaRPr lang="en-US"/>
        </a:p>
      </dgm:t>
    </dgm:pt>
    <dgm:pt modelId="{D690DB49-95CC-4111-9C33-F1393485814A}" type="pres">
      <dgm:prSet presAssocID="{01189538-D5B7-49BB-9560-27EBF2430829}" presName="hierChild1" presStyleCnt="0">
        <dgm:presLayoutVars>
          <dgm:orgChart val="1"/>
          <dgm:chPref val="1"/>
          <dgm:dir val="rev"/>
          <dgm:animOne val="branch"/>
          <dgm:animLvl val="lvl"/>
          <dgm:resizeHandles/>
        </dgm:presLayoutVars>
      </dgm:prSet>
      <dgm:spPr/>
    </dgm:pt>
    <dgm:pt modelId="{D4781556-4D6E-4C51-8597-D5BBDEA5B4F3}" type="pres">
      <dgm:prSet presAssocID="{6785D7E5-86E8-4575-9490-E985AFB4ABE6}" presName="hierRoot1" presStyleCnt="0">
        <dgm:presLayoutVars>
          <dgm:hierBranch val="init"/>
        </dgm:presLayoutVars>
      </dgm:prSet>
      <dgm:spPr/>
    </dgm:pt>
    <dgm:pt modelId="{42B60EF3-7CBF-4353-8D48-519F7105400B}" type="pres">
      <dgm:prSet presAssocID="{6785D7E5-86E8-4575-9490-E985AFB4ABE6}" presName="rootComposite1" presStyleCnt="0"/>
      <dgm:spPr/>
    </dgm:pt>
    <dgm:pt modelId="{B42216C6-532C-43DA-84B3-2A6E21E4110E}" type="pres">
      <dgm:prSet presAssocID="{6785D7E5-86E8-4575-9490-E985AFB4ABE6}" presName="rootText1" presStyleLbl="node0" presStyleIdx="0" presStyleCnt="1" custScaleX="330258" custScaleY="89488">
        <dgm:presLayoutVars>
          <dgm:chPref val="3"/>
        </dgm:presLayoutVars>
      </dgm:prSet>
      <dgm:spPr/>
    </dgm:pt>
    <dgm:pt modelId="{4F564F50-B889-41FC-A708-2EA0540BE843}" type="pres">
      <dgm:prSet presAssocID="{6785D7E5-86E8-4575-9490-E985AFB4ABE6}" presName="rootConnector1" presStyleLbl="node1" presStyleIdx="0" presStyleCnt="0"/>
      <dgm:spPr/>
    </dgm:pt>
    <dgm:pt modelId="{F5B4CDCE-289B-46DF-B3B1-0FB98CA8BCD7}" type="pres">
      <dgm:prSet presAssocID="{6785D7E5-86E8-4575-9490-E985AFB4ABE6}" presName="hierChild2" presStyleCnt="0"/>
      <dgm:spPr/>
    </dgm:pt>
    <dgm:pt modelId="{8FF298D9-93FF-44F9-A2E6-57D168880FD3}" type="pres">
      <dgm:prSet presAssocID="{586DD760-9F87-46B5-9098-48918EBDCA28}" presName="Name37" presStyleLbl="parChTrans1D2" presStyleIdx="0" presStyleCnt="4"/>
      <dgm:spPr/>
    </dgm:pt>
    <dgm:pt modelId="{6E537610-6538-45CA-A1B5-0708AD59EE40}" type="pres">
      <dgm:prSet presAssocID="{9D3DF31A-0ACD-4405-84D6-C121CE17E61C}" presName="hierRoot2" presStyleCnt="0">
        <dgm:presLayoutVars>
          <dgm:hierBranch val="init"/>
        </dgm:presLayoutVars>
      </dgm:prSet>
      <dgm:spPr/>
    </dgm:pt>
    <dgm:pt modelId="{86A15414-5A49-4F3F-A0B1-2130868BC063}" type="pres">
      <dgm:prSet presAssocID="{9D3DF31A-0ACD-4405-84D6-C121CE17E61C}" presName="rootComposite" presStyleCnt="0"/>
      <dgm:spPr/>
    </dgm:pt>
    <dgm:pt modelId="{4BC6B17E-88DA-4CC4-A4D3-30F3BAB0DC6A}" type="pres">
      <dgm:prSet presAssocID="{9D3DF31A-0ACD-4405-84D6-C121CE17E61C}" presName="rootText" presStyleLbl="node2" presStyleIdx="0" presStyleCnt="4">
        <dgm:presLayoutVars>
          <dgm:chPref val="3"/>
        </dgm:presLayoutVars>
      </dgm:prSet>
      <dgm:spPr/>
    </dgm:pt>
    <dgm:pt modelId="{F14B3AB3-E725-4533-95ED-DDB55AFAF756}" type="pres">
      <dgm:prSet presAssocID="{9D3DF31A-0ACD-4405-84D6-C121CE17E61C}" presName="rootConnector" presStyleLbl="node2" presStyleIdx="0" presStyleCnt="4"/>
      <dgm:spPr/>
    </dgm:pt>
    <dgm:pt modelId="{931C8677-E3E2-46A2-B1E4-0CDAD2C9DE5C}" type="pres">
      <dgm:prSet presAssocID="{9D3DF31A-0ACD-4405-84D6-C121CE17E61C}" presName="hierChild4" presStyleCnt="0"/>
      <dgm:spPr/>
    </dgm:pt>
    <dgm:pt modelId="{1B9E41B8-67DC-4184-98C4-EF4C4260CD04}" type="pres">
      <dgm:prSet presAssocID="{02E6633A-7A72-4593-BFFC-54904DCB430A}" presName="Name37" presStyleLbl="parChTrans1D3" presStyleIdx="0" presStyleCnt="4"/>
      <dgm:spPr/>
    </dgm:pt>
    <dgm:pt modelId="{FB59C8AF-D719-48E5-B51E-A9B75F00B589}" type="pres">
      <dgm:prSet presAssocID="{C8B4874A-77B6-47DA-93D2-ADE601770210}" presName="hierRoot2" presStyleCnt="0">
        <dgm:presLayoutVars>
          <dgm:hierBranch val="init"/>
        </dgm:presLayoutVars>
      </dgm:prSet>
      <dgm:spPr/>
    </dgm:pt>
    <dgm:pt modelId="{052C9F97-D1AF-4EC7-B750-23FA15CF1F5F}" type="pres">
      <dgm:prSet presAssocID="{C8B4874A-77B6-47DA-93D2-ADE601770210}" presName="rootComposite" presStyleCnt="0"/>
      <dgm:spPr/>
    </dgm:pt>
    <dgm:pt modelId="{F9341309-617A-4117-897A-594E50572722}" type="pres">
      <dgm:prSet presAssocID="{C8B4874A-77B6-47DA-93D2-ADE601770210}" presName="rootText" presStyleLbl="node3" presStyleIdx="0" presStyleCnt="4">
        <dgm:presLayoutVars>
          <dgm:chPref val="3"/>
        </dgm:presLayoutVars>
      </dgm:prSet>
      <dgm:spPr/>
    </dgm:pt>
    <dgm:pt modelId="{DE039D87-43F5-43C9-B366-25693133B0C1}" type="pres">
      <dgm:prSet presAssocID="{C8B4874A-77B6-47DA-93D2-ADE601770210}" presName="rootConnector" presStyleLbl="node3" presStyleIdx="0" presStyleCnt="4"/>
      <dgm:spPr/>
    </dgm:pt>
    <dgm:pt modelId="{4C404934-97DA-45EA-B8A2-21B5041A1DF1}" type="pres">
      <dgm:prSet presAssocID="{C8B4874A-77B6-47DA-93D2-ADE601770210}" presName="hierChild4" presStyleCnt="0"/>
      <dgm:spPr/>
    </dgm:pt>
    <dgm:pt modelId="{D61176FD-FE3D-4E24-B262-4ED6FEA1D76F}" type="pres">
      <dgm:prSet presAssocID="{C8B4874A-77B6-47DA-93D2-ADE601770210}" presName="hierChild5" presStyleCnt="0"/>
      <dgm:spPr/>
    </dgm:pt>
    <dgm:pt modelId="{A4CA479E-5088-4FBC-AEEB-42F9A4F7DFC4}" type="pres">
      <dgm:prSet presAssocID="{9D3DF31A-0ACD-4405-84D6-C121CE17E61C}" presName="hierChild5" presStyleCnt="0"/>
      <dgm:spPr/>
    </dgm:pt>
    <dgm:pt modelId="{290978D2-3C6A-4C33-8220-D041CAAE557D}" type="pres">
      <dgm:prSet presAssocID="{EDB163EE-AF1A-41E9-8261-A68780D539FD}" presName="Name37" presStyleLbl="parChTrans1D2" presStyleIdx="1" presStyleCnt="4"/>
      <dgm:spPr/>
    </dgm:pt>
    <dgm:pt modelId="{9421EB31-7B0E-4AB9-9C8E-4C7D307B6FF1}" type="pres">
      <dgm:prSet presAssocID="{69C108A3-912F-42A0-957D-607EB3B60E08}" presName="hierRoot2" presStyleCnt="0">
        <dgm:presLayoutVars>
          <dgm:hierBranch val="init"/>
        </dgm:presLayoutVars>
      </dgm:prSet>
      <dgm:spPr/>
    </dgm:pt>
    <dgm:pt modelId="{BE42AF33-C816-47F0-841D-7E9E62FA4A97}" type="pres">
      <dgm:prSet presAssocID="{69C108A3-912F-42A0-957D-607EB3B60E08}" presName="rootComposite" presStyleCnt="0"/>
      <dgm:spPr/>
    </dgm:pt>
    <dgm:pt modelId="{3F514A01-43E6-4BCD-8D50-B73EE9ECB8FB}" type="pres">
      <dgm:prSet presAssocID="{69C108A3-912F-42A0-957D-607EB3B60E08}" presName="rootText" presStyleLbl="node2" presStyleIdx="1" presStyleCnt="4">
        <dgm:presLayoutVars>
          <dgm:chPref val="3"/>
        </dgm:presLayoutVars>
      </dgm:prSet>
      <dgm:spPr/>
    </dgm:pt>
    <dgm:pt modelId="{3DE323E6-528D-4D63-B563-3D745DD7DF8E}" type="pres">
      <dgm:prSet presAssocID="{69C108A3-912F-42A0-957D-607EB3B60E08}" presName="rootConnector" presStyleLbl="node2" presStyleIdx="1" presStyleCnt="4"/>
      <dgm:spPr/>
    </dgm:pt>
    <dgm:pt modelId="{62D4CEEA-889D-4EB6-AEB0-D22865393EC8}" type="pres">
      <dgm:prSet presAssocID="{69C108A3-912F-42A0-957D-607EB3B60E08}" presName="hierChild4" presStyleCnt="0"/>
      <dgm:spPr/>
    </dgm:pt>
    <dgm:pt modelId="{8662672E-4CDC-4BC6-A65F-46338BF90F5C}" type="pres">
      <dgm:prSet presAssocID="{03AB844E-4605-4D0E-9F01-2CAC810789FC}" presName="Name37" presStyleLbl="parChTrans1D3" presStyleIdx="1" presStyleCnt="4"/>
      <dgm:spPr/>
    </dgm:pt>
    <dgm:pt modelId="{508838BB-5DEF-4AF5-8424-6FC3EB49B8C7}" type="pres">
      <dgm:prSet presAssocID="{1D668868-0176-4B70-8C81-A6388D624082}" presName="hierRoot2" presStyleCnt="0">
        <dgm:presLayoutVars>
          <dgm:hierBranch val="init"/>
        </dgm:presLayoutVars>
      </dgm:prSet>
      <dgm:spPr/>
    </dgm:pt>
    <dgm:pt modelId="{FD482834-A7E3-4007-BECA-C31468035091}" type="pres">
      <dgm:prSet presAssocID="{1D668868-0176-4B70-8C81-A6388D624082}" presName="rootComposite" presStyleCnt="0"/>
      <dgm:spPr/>
    </dgm:pt>
    <dgm:pt modelId="{13ED20F1-62D2-46AD-9E63-E4EB2FC05D60}" type="pres">
      <dgm:prSet presAssocID="{1D668868-0176-4B70-8C81-A6388D624082}" presName="rootText" presStyleLbl="node3" presStyleIdx="1" presStyleCnt="4">
        <dgm:presLayoutVars>
          <dgm:chPref val="3"/>
        </dgm:presLayoutVars>
      </dgm:prSet>
      <dgm:spPr/>
    </dgm:pt>
    <dgm:pt modelId="{F3D96F5A-E213-4B3F-A570-1A943734E9C3}" type="pres">
      <dgm:prSet presAssocID="{1D668868-0176-4B70-8C81-A6388D624082}" presName="rootConnector" presStyleLbl="node3" presStyleIdx="1" presStyleCnt="4"/>
      <dgm:spPr/>
    </dgm:pt>
    <dgm:pt modelId="{186E2D31-DE41-4FF0-96B4-0C1695AF3898}" type="pres">
      <dgm:prSet presAssocID="{1D668868-0176-4B70-8C81-A6388D624082}" presName="hierChild4" presStyleCnt="0"/>
      <dgm:spPr/>
    </dgm:pt>
    <dgm:pt modelId="{DAF146BA-A7B8-498E-91EC-52FD56A71311}" type="pres">
      <dgm:prSet presAssocID="{1D668868-0176-4B70-8C81-A6388D624082}" presName="hierChild5" presStyleCnt="0"/>
      <dgm:spPr/>
    </dgm:pt>
    <dgm:pt modelId="{40E7FBA2-5C0C-4EC6-9313-2D735601BA1E}" type="pres">
      <dgm:prSet presAssocID="{69C108A3-912F-42A0-957D-607EB3B60E08}" presName="hierChild5" presStyleCnt="0"/>
      <dgm:spPr/>
    </dgm:pt>
    <dgm:pt modelId="{436AFD5A-30F6-431A-B23A-17153A5BA81A}" type="pres">
      <dgm:prSet presAssocID="{AF0514A1-E2C7-42F2-859E-E6AD72C75446}" presName="Name37" presStyleLbl="parChTrans1D2" presStyleIdx="2" presStyleCnt="4"/>
      <dgm:spPr/>
    </dgm:pt>
    <dgm:pt modelId="{0F41C0BB-BF33-4B4C-9F32-A44543286DA3}" type="pres">
      <dgm:prSet presAssocID="{D2CF48E6-E93D-4A30-A6E1-9E109A097D4B}" presName="hierRoot2" presStyleCnt="0">
        <dgm:presLayoutVars>
          <dgm:hierBranch val="init"/>
        </dgm:presLayoutVars>
      </dgm:prSet>
      <dgm:spPr/>
    </dgm:pt>
    <dgm:pt modelId="{37FE2A24-DB55-451B-8613-9B43F16FF4C6}" type="pres">
      <dgm:prSet presAssocID="{D2CF48E6-E93D-4A30-A6E1-9E109A097D4B}" presName="rootComposite" presStyleCnt="0"/>
      <dgm:spPr/>
    </dgm:pt>
    <dgm:pt modelId="{12B82FD0-14CB-40DC-87DD-1A6D7FD6F079}" type="pres">
      <dgm:prSet presAssocID="{D2CF48E6-E93D-4A30-A6E1-9E109A097D4B}" presName="rootText" presStyleLbl="node2" presStyleIdx="2" presStyleCnt="4">
        <dgm:presLayoutVars>
          <dgm:chPref val="3"/>
        </dgm:presLayoutVars>
      </dgm:prSet>
      <dgm:spPr/>
    </dgm:pt>
    <dgm:pt modelId="{30675387-CE10-4519-AEE5-B53BB8E3E37C}" type="pres">
      <dgm:prSet presAssocID="{D2CF48E6-E93D-4A30-A6E1-9E109A097D4B}" presName="rootConnector" presStyleLbl="node2" presStyleIdx="2" presStyleCnt="4"/>
      <dgm:spPr/>
    </dgm:pt>
    <dgm:pt modelId="{8C8D2A73-5CC8-47A6-B7CD-0CBFDB19A912}" type="pres">
      <dgm:prSet presAssocID="{D2CF48E6-E93D-4A30-A6E1-9E109A097D4B}" presName="hierChild4" presStyleCnt="0"/>
      <dgm:spPr/>
    </dgm:pt>
    <dgm:pt modelId="{3D9B74FC-37D7-4942-944E-AF007F4DF5B9}" type="pres">
      <dgm:prSet presAssocID="{26907DB9-4628-4794-AE29-DDCADB7FB0CA}" presName="Name37" presStyleLbl="parChTrans1D3" presStyleIdx="2" presStyleCnt="4"/>
      <dgm:spPr/>
    </dgm:pt>
    <dgm:pt modelId="{1E2CCAB8-0D80-4591-A22A-4A0B435591FE}" type="pres">
      <dgm:prSet presAssocID="{9E70EBCB-0A0B-47B1-AB6B-8432D96E93F0}" presName="hierRoot2" presStyleCnt="0">
        <dgm:presLayoutVars>
          <dgm:hierBranch val="init"/>
        </dgm:presLayoutVars>
      </dgm:prSet>
      <dgm:spPr/>
    </dgm:pt>
    <dgm:pt modelId="{A6EBE0C3-4DF7-4DD0-8685-1AED40E44B02}" type="pres">
      <dgm:prSet presAssocID="{9E70EBCB-0A0B-47B1-AB6B-8432D96E93F0}" presName="rootComposite" presStyleCnt="0"/>
      <dgm:spPr/>
    </dgm:pt>
    <dgm:pt modelId="{63D40CA1-B571-4B0A-AB37-85FB40CE96CA}" type="pres">
      <dgm:prSet presAssocID="{9E70EBCB-0A0B-47B1-AB6B-8432D96E93F0}" presName="rootText" presStyleLbl="node3" presStyleIdx="2" presStyleCnt="4">
        <dgm:presLayoutVars>
          <dgm:chPref val="3"/>
        </dgm:presLayoutVars>
      </dgm:prSet>
      <dgm:spPr/>
    </dgm:pt>
    <dgm:pt modelId="{69CCBB4B-FF7A-4FC1-AA64-FC346644E731}" type="pres">
      <dgm:prSet presAssocID="{9E70EBCB-0A0B-47B1-AB6B-8432D96E93F0}" presName="rootConnector" presStyleLbl="node3" presStyleIdx="2" presStyleCnt="4"/>
      <dgm:spPr/>
    </dgm:pt>
    <dgm:pt modelId="{5EC8C4E5-396C-4DAF-9D59-3C4B2DF7B520}" type="pres">
      <dgm:prSet presAssocID="{9E70EBCB-0A0B-47B1-AB6B-8432D96E93F0}" presName="hierChild4" presStyleCnt="0"/>
      <dgm:spPr/>
    </dgm:pt>
    <dgm:pt modelId="{FA8CFA98-128F-4C79-88DB-1175DF100BFF}" type="pres">
      <dgm:prSet presAssocID="{9E70EBCB-0A0B-47B1-AB6B-8432D96E93F0}" presName="hierChild5" presStyleCnt="0"/>
      <dgm:spPr/>
    </dgm:pt>
    <dgm:pt modelId="{699A04FB-5E1C-4D9E-86DF-C9220D2AE092}" type="pres">
      <dgm:prSet presAssocID="{D2CF48E6-E93D-4A30-A6E1-9E109A097D4B}" presName="hierChild5" presStyleCnt="0"/>
      <dgm:spPr/>
    </dgm:pt>
    <dgm:pt modelId="{2C445886-450D-4127-9DF0-89BC6EF092FC}" type="pres">
      <dgm:prSet presAssocID="{D96268BB-40A0-469F-A162-F821F9CA44D0}" presName="Name37" presStyleLbl="parChTrans1D2" presStyleIdx="3" presStyleCnt="4"/>
      <dgm:spPr/>
    </dgm:pt>
    <dgm:pt modelId="{0AC72504-354E-4C45-8C35-8DE4D647AB28}" type="pres">
      <dgm:prSet presAssocID="{75E569F2-CCE0-4866-AEBF-CB21E3B8F9C0}" presName="hierRoot2" presStyleCnt="0">
        <dgm:presLayoutVars>
          <dgm:hierBranch val="init"/>
        </dgm:presLayoutVars>
      </dgm:prSet>
      <dgm:spPr/>
    </dgm:pt>
    <dgm:pt modelId="{7AC1D533-5A1B-42B4-9599-7ED5B389C9D0}" type="pres">
      <dgm:prSet presAssocID="{75E569F2-CCE0-4866-AEBF-CB21E3B8F9C0}" presName="rootComposite" presStyleCnt="0"/>
      <dgm:spPr/>
    </dgm:pt>
    <dgm:pt modelId="{A28099CE-6D18-4521-8BD6-2C0948192568}" type="pres">
      <dgm:prSet presAssocID="{75E569F2-CCE0-4866-AEBF-CB21E3B8F9C0}" presName="rootText" presStyleLbl="node2" presStyleIdx="3" presStyleCnt="4">
        <dgm:presLayoutVars>
          <dgm:chPref val="3"/>
        </dgm:presLayoutVars>
      </dgm:prSet>
      <dgm:spPr/>
    </dgm:pt>
    <dgm:pt modelId="{E0290105-1B6F-42BA-80B4-863E9F7F0C9A}" type="pres">
      <dgm:prSet presAssocID="{75E569F2-CCE0-4866-AEBF-CB21E3B8F9C0}" presName="rootConnector" presStyleLbl="node2" presStyleIdx="3" presStyleCnt="4"/>
      <dgm:spPr/>
    </dgm:pt>
    <dgm:pt modelId="{F8680878-8B2F-4691-AB88-8ABF896AE745}" type="pres">
      <dgm:prSet presAssocID="{75E569F2-CCE0-4866-AEBF-CB21E3B8F9C0}" presName="hierChild4" presStyleCnt="0"/>
      <dgm:spPr/>
    </dgm:pt>
    <dgm:pt modelId="{303218FF-5B0F-4D33-A542-975187C7DD8C}" type="pres">
      <dgm:prSet presAssocID="{7C7662CC-7380-4C01-A8D5-0AD594CD6AF8}" presName="Name37" presStyleLbl="parChTrans1D3" presStyleIdx="3" presStyleCnt="4"/>
      <dgm:spPr/>
    </dgm:pt>
    <dgm:pt modelId="{274B6B5F-C815-463E-A71F-650ABEA02C3A}" type="pres">
      <dgm:prSet presAssocID="{A705B259-FC11-4559-ABAD-336157091ECE}" presName="hierRoot2" presStyleCnt="0">
        <dgm:presLayoutVars>
          <dgm:hierBranch val="init"/>
        </dgm:presLayoutVars>
      </dgm:prSet>
      <dgm:spPr/>
    </dgm:pt>
    <dgm:pt modelId="{C70EF93F-9A31-4343-9DBB-5637FBBFE483}" type="pres">
      <dgm:prSet presAssocID="{A705B259-FC11-4559-ABAD-336157091ECE}" presName="rootComposite" presStyleCnt="0"/>
      <dgm:spPr/>
    </dgm:pt>
    <dgm:pt modelId="{E5E7E9F5-8000-4072-A601-98230DD06C24}" type="pres">
      <dgm:prSet presAssocID="{A705B259-FC11-4559-ABAD-336157091ECE}" presName="rootText" presStyleLbl="node3" presStyleIdx="3" presStyleCnt="4">
        <dgm:presLayoutVars>
          <dgm:chPref val="3"/>
        </dgm:presLayoutVars>
      </dgm:prSet>
      <dgm:spPr/>
    </dgm:pt>
    <dgm:pt modelId="{5C2EB2B8-8818-468D-B400-0D7C5FF479B0}" type="pres">
      <dgm:prSet presAssocID="{A705B259-FC11-4559-ABAD-336157091ECE}" presName="rootConnector" presStyleLbl="node3" presStyleIdx="3" presStyleCnt="4"/>
      <dgm:spPr/>
    </dgm:pt>
    <dgm:pt modelId="{716DC396-1835-43ED-8936-F8F01A67F448}" type="pres">
      <dgm:prSet presAssocID="{A705B259-FC11-4559-ABAD-336157091ECE}" presName="hierChild4" presStyleCnt="0"/>
      <dgm:spPr/>
    </dgm:pt>
    <dgm:pt modelId="{B3A55AAD-142D-4A58-8DCF-93F49A623D77}" type="pres">
      <dgm:prSet presAssocID="{A705B259-FC11-4559-ABAD-336157091ECE}" presName="hierChild5" presStyleCnt="0"/>
      <dgm:spPr/>
    </dgm:pt>
    <dgm:pt modelId="{BC70E0D5-9E34-49E4-AA29-F379B5CEFAA8}" type="pres">
      <dgm:prSet presAssocID="{75E569F2-CCE0-4866-AEBF-CB21E3B8F9C0}" presName="hierChild5" presStyleCnt="0"/>
      <dgm:spPr/>
    </dgm:pt>
    <dgm:pt modelId="{101F4530-2484-4F1E-8398-5B9A2EAB4F41}" type="pres">
      <dgm:prSet presAssocID="{6785D7E5-86E8-4575-9490-E985AFB4ABE6}" presName="hierChild3" presStyleCnt="0"/>
      <dgm:spPr/>
    </dgm:pt>
  </dgm:ptLst>
  <dgm:cxnLst>
    <dgm:cxn modelId="{B4B8D807-AF15-4066-AAD4-FCB0AFEF1C12}" type="presOf" srcId="{01189538-D5B7-49BB-9560-27EBF2430829}" destId="{D690DB49-95CC-4111-9C33-F1393485814A}" srcOrd="0" destOrd="0" presId="urn:microsoft.com/office/officeart/2005/8/layout/orgChart1"/>
    <dgm:cxn modelId="{BE6B520E-6AB7-4EB0-A133-9E55110EDBE7}" type="presOf" srcId="{9E70EBCB-0A0B-47B1-AB6B-8432D96E93F0}" destId="{69CCBB4B-FF7A-4FC1-AA64-FC346644E731}" srcOrd="1" destOrd="0" presId="urn:microsoft.com/office/officeart/2005/8/layout/orgChart1"/>
    <dgm:cxn modelId="{8B88B613-19BD-4EEA-BFD1-26C10F2B34A9}" srcId="{6785D7E5-86E8-4575-9490-E985AFB4ABE6}" destId="{9D3DF31A-0ACD-4405-84D6-C121CE17E61C}" srcOrd="0" destOrd="0" parTransId="{586DD760-9F87-46B5-9098-48918EBDCA28}" sibTransId="{05A10B8C-F2A3-436E-B49D-8B7F4D686AE6}"/>
    <dgm:cxn modelId="{14B46121-B2B0-4407-990D-7DC9062B5634}" srcId="{69C108A3-912F-42A0-957D-607EB3B60E08}" destId="{1D668868-0176-4B70-8C81-A6388D624082}" srcOrd="0" destOrd="0" parTransId="{03AB844E-4605-4D0E-9F01-2CAC810789FC}" sibTransId="{A7D332A7-6EEB-47F9-B2EA-5E3D4D48CD57}"/>
    <dgm:cxn modelId="{B851DE25-76B6-4EF6-A99C-D84D83D1A5C8}" type="presOf" srcId="{1D668868-0176-4B70-8C81-A6388D624082}" destId="{F3D96F5A-E213-4B3F-A570-1A943734E9C3}" srcOrd="1" destOrd="0" presId="urn:microsoft.com/office/officeart/2005/8/layout/orgChart1"/>
    <dgm:cxn modelId="{673E2C26-3418-4479-A7E8-F73DC332A42B}" type="presOf" srcId="{69C108A3-912F-42A0-957D-607EB3B60E08}" destId="{3DE323E6-528D-4D63-B563-3D745DD7DF8E}" srcOrd="1" destOrd="0" presId="urn:microsoft.com/office/officeart/2005/8/layout/orgChart1"/>
    <dgm:cxn modelId="{F22BE426-9D59-4465-BD6C-C6881E746402}" srcId="{6785D7E5-86E8-4575-9490-E985AFB4ABE6}" destId="{75E569F2-CCE0-4866-AEBF-CB21E3B8F9C0}" srcOrd="3" destOrd="0" parTransId="{D96268BB-40A0-469F-A162-F821F9CA44D0}" sibTransId="{712C975C-4938-449E-985F-364ADF3B1749}"/>
    <dgm:cxn modelId="{F3FE012B-BF9E-4E65-91D7-6AC25EA79A4C}" type="presOf" srcId="{9E70EBCB-0A0B-47B1-AB6B-8432D96E93F0}" destId="{63D40CA1-B571-4B0A-AB37-85FB40CE96CA}" srcOrd="0" destOrd="0" presId="urn:microsoft.com/office/officeart/2005/8/layout/orgChart1"/>
    <dgm:cxn modelId="{3901612E-90D3-411C-8C38-4982F47FE26E}" type="presOf" srcId="{D2CF48E6-E93D-4A30-A6E1-9E109A097D4B}" destId="{12B82FD0-14CB-40DC-87DD-1A6D7FD6F079}" srcOrd="0" destOrd="0" presId="urn:microsoft.com/office/officeart/2005/8/layout/orgChart1"/>
    <dgm:cxn modelId="{82AF9347-EE2F-414C-8DEF-2D0172E60841}" srcId="{6785D7E5-86E8-4575-9490-E985AFB4ABE6}" destId="{D2CF48E6-E93D-4A30-A6E1-9E109A097D4B}" srcOrd="2" destOrd="0" parTransId="{AF0514A1-E2C7-42F2-859E-E6AD72C75446}" sibTransId="{799DD360-A9B4-41F9-91E6-48D100ABBF94}"/>
    <dgm:cxn modelId="{A7C14748-1940-4223-B702-73ED5E2953EA}" type="presOf" srcId="{AF0514A1-E2C7-42F2-859E-E6AD72C75446}" destId="{436AFD5A-30F6-431A-B23A-17153A5BA81A}" srcOrd="0" destOrd="0" presId="urn:microsoft.com/office/officeart/2005/8/layout/orgChart1"/>
    <dgm:cxn modelId="{F5779869-96BC-4655-B075-33693E23F8E8}" type="presOf" srcId="{C8B4874A-77B6-47DA-93D2-ADE601770210}" destId="{DE039D87-43F5-43C9-B366-25693133B0C1}" srcOrd="1" destOrd="0" presId="urn:microsoft.com/office/officeart/2005/8/layout/orgChart1"/>
    <dgm:cxn modelId="{2BE6964A-5247-4699-B788-B8F2CAE8F1E1}" srcId="{6785D7E5-86E8-4575-9490-E985AFB4ABE6}" destId="{69C108A3-912F-42A0-957D-607EB3B60E08}" srcOrd="1" destOrd="0" parTransId="{EDB163EE-AF1A-41E9-8261-A68780D539FD}" sibTransId="{53638FAD-40C8-4AE5-AA10-4A2CF5426EA3}"/>
    <dgm:cxn modelId="{2F958072-40A9-4C39-8808-08F7601D5837}" type="presOf" srcId="{6785D7E5-86E8-4575-9490-E985AFB4ABE6}" destId="{B42216C6-532C-43DA-84B3-2A6E21E4110E}" srcOrd="0" destOrd="0" presId="urn:microsoft.com/office/officeart/2005/8/layout/orgChart1"/>
    <dgm:cxn modelId="{BA374F74-7C1E-4D26-BABF-36DF6D84ACAC}" srcId="{01189538-D5B7-49BB-9560-27EBF2430829}" destId="{6785D7E5-86E8-4575-9490-E985AFB4ABE6}" srcOrd="0" destOrd="0" parTransId="{15519ADA-AF59-49F9-A268-0FFC01D79B8A}" sibTransId="{B8D9CE12-3561-4262-9C9C-C6FC2E086A5C}"/>
    <dgm:cxn modelId="{8AEDF87F-072A-44E5-B049-A697EEAC1F70}" type="presOf" srcId="{02E6633A-7A72-4593-BFFC-54904DCB430A}" destId="{1B9E41B8-67DC-4184-98C4-EF4C4260CD04}" srcOrd="0" destOrd="0" presId="urn:microsoft.com/office/officeart/2005/8/layout/orgChart1"/>
    <dgm:cxn modelId="{68FE8885-7926-4ED8-81CC-0BEB12CB8562}" type="presOf" srcId="{75E569F2-CCE0-4866-AEBF-CB21E3B8F9C0}" destId="{E0290105-1B6F-42BA-80B4-863E9F7F0C9A}" srcOrd="1" destOrd="0" presId="urn:microsoft.com/office/officeart/2005/8/layout/orgChart1"/>
    <dgm:cxn modelId="{F2103B89-023A-4E8E-8BCD-BDDA93A77F9A}" type="presOf" srcId="{C8B4874A-77B6-47DA-93D2-ADE601770210}" destId="{F9341309-617A-4117-897A-594E50572722}" srcOrd="0" destOrd="0" presId="urn:microsoft.com/office/officeart/2005/8/layout/orgChart1"/>
    <dgm:cxn modelId="{57E86A95-72C1-4508-8E17-5CA59B0A360A}" type="presOf" srcId="{D2CF48E6-E93D-4A30-A6E1-9E109A097D4B}" destId="{30675387-CE10-4519-AEE5-B53BB8E3E37C}" srcOrd="1" destOrd="0" presId="urn:microsoft.com/office/officeart/2005/8/layout/orgChart1"/>
    <dgm:cxn modelId="{4F919D95-26D0-40BA-BFAB-AC93C42B72A0}" type="presOf" srcId="{EDB163EE-AF1A-41E9-8261-A68780D539FD}" destId="{290978D2-3C6A-4C33-8220-D041CAAE557D}" srcOrd="0" destOrd="0" presId="urn:microsoft.com/office/officeart/2005/8/layout/orgChart1"/>
    <dgm:cxn modelId="{8FD9149A-360F-4630-B9CE-7C0EC46FA15C}" type="presOf" srcId="{26907DB9-4628-4794-AE29-DDCADB7FB0CA}" destId="{3D9B74FC-37D7-4942-944E-AF007F4DF5B9}" srcOrd="0" destOrd="0" presId="urn:microsoft.com/office/officeart/2005/8/layout/orgChart1"/>
    <dgm:cxn modelId="{5FA55A9B-A0B3-4615-B9AD-5CE390EEBFF2}" type="presOf" srcId="{9D3DF31A-0ACD-4405-84D6-C121CE17E61C}" destId="{F14B3AB3-E725-4533-95ED-DDB55AFAF756}" srcOrd="1" destOrd="0" presId="urn:microsoft.com/office/officeart/2005/8/layout/orgChart1"/>
    <dgm:cxn modelId="{C599EBA2-97C9-4EF9-9513-35663D0C9D52}" type="presOf" srcId="{A705B259-FC11-4559-ABAD-336157091ECE}" destId="{E5E7E9F5-8000-4072-A601-98230DD06C24}" srcOrd="0" destOrd="0" presId="urn:microsoft.com/office/officeart/2005/8/layout/orgChart1"/>
    <dgm:cxn modelId="{9138F6A9-4E79-4E6F-B1B7-624490E0A610}" type="presOf" srcId="{75E569F2-CCE0-4866-AEBF-CB21E3B8F9C0}" destId="{A28099CE-6D18-4521-8BD6-2C0948192568}" srcOrd="0" destOrd="0" presId="urn:microsoft.com/office/officeart/2005/8/layout/orgChart1"/>
    <dgm:cxn modelId="{38F834AC-9BAD-4DAF-B948-B6F0945F1D0D}" type="presOf" srcId="{9D3DF31A-0ACD-4405-84D6-C121CE17E61C}" destId="{4BC6B17E-88DA-4CC4-A4D3-30F3BAB0DC6A}" srcOrd="0" destOrd="0" presId="urn:microsoft.com/office/officeart/2005/8/layout/orgChart1"/>
    <dgm:cxn modelId="{3ACD93AC-469D-4801-BB8B-7434334C3A45}" type="presOf" srcId="{A705B259-FC11-4559-ABAD-336157091ECE}" destId="{5C2EB2B8-8818-468D-B400-0D7C5FF479B0}" srcOrd="1" destOrd="0" presId="urn:microsoft.com/office/officeart/2005/8/layout/orgChart1"/>
    <dgm:cxn modelId="{7A67C5B0-630E-40C3-A7E7-7383D9A0060F}" type="presOf" srcId="{1D668868-0176-4B70-8C81-A6388D624082}" destId="{13ED20F1-62D2-46AD-9E63-E4EB2FC05D60}" srcOrd="0" destOrd="0" presId="urn:microsoft.com/office/officeart/2005/8/layout/orgChart1"/>
    <dgm:cxn modelId="{497C3FBE-50C6-4CEB-AF00-A1E7F221EC6A}" srcId="{75E569F2-CCE0-4866-AEBF-CB21E3B8F9C0}" destId="{A705B259-FC11-4559-ABAD-336157091ECE}" srcOrd="0" destOrd="0" parTransId="{7C7662CC-7380-4C01-A8D5-0AD594CD6AF8}" sibTransId="{55E43A87-5980-44BA-B749-88A0C9849D6E}"/>
    <dgm:cxn modelId="{C74147C0-524D-4320-8ED5-17A6D4AA2FEF}" srcId="{9D3DF31A-0ACD-4405-84D6-C121CE17E61C}" destId="{C8B4874A-77B6-47DA-93D2-ADE601770210}" srcOrd="0" destOrd="0" parTransId="{02E6633A-7A72-4593-BFFC-54904DCB430A}" sibTransId="{8A6A60C3-30A5-4663-B368-ED53C2384593}"/>
    <dgm:cxn modelId="{1568BAC3-303B-4AA6-BA2E-D3F491F6BED5}" srcId="{D2CF48E6-E93D-4A30-A6E1-9E109A097D4B}" destId="{9E70EBCB-0A0B-47B1-AB6B-8432D96E93F0}" srcOrd="0" destOrd="0" parTransId="{26907DB9-4628-4794-AE29-DDCADB7FB0CA}" sibTransId="{641E25DA-637D-499F-9AD0-6562B69B0A71}"/>
    <dgm:cxn modelId="{752A9AC8-DBD3-402E-A63D-793367C15A4F}" type="presOf" srcId="{7C7662CC-7380-4C01-A8D5-0AD594CD6AF8}" destId="{303218FF-5B0F-4D33-A542-975187C7DD8C}" srcOrd="0" destOrd="0" presId="urn:microsoft.com/office/officeart/2005/8/layout/orgChart1"/>
    <dgm:cxn modelId="{9FD483CF-8691-4640-8144-F96776FFFC5B}" type="presOf" srcId="{586DD760-9F87-46B5-9098-48918EBDCA28}" destId="{8FF298D9-93FF-44F9-A2E6-57D168880FD3}" srcOrd="0" destOrd="0" presId="urn:microsoft.com/office/officeart/2005/8/layout/orgChart1"/>
    <dgm:cxn modelId="{9364BCD2-0A2B-40AC-8525-F66A10D806E1}" type="presOf" srcId="{6785D7E5-86E8-4575-9490-E985AFB4ABE6}" destId="{4F564F50-B889-41FC-A708-2EA0540BE843}" srcOrd="1" destOrd="0" presId="urn:microsoft.com/office/officeart/2005/8/layout/orgChart1"/>
    <dgm:cxn modelId="{C5BEF9E2-CC56-40B4-9BD4-6220BFBB32AA}" type="presOf" srcId="{03AB844E-4605-4D0E-9F01-2CAC810789FC}" destId="{8662672E-4CDC-4BC6-A65F-46338BF90F5C}" srcOrd="0" destOrd="0" presId="urn:microsoft.com/office/officeart/2005/8/layout/orgChart1"/>
    <dgm:cxn modelId="{4F0FFEE4-7238-4FBA-8E5B-09C9DD398378}" type="presOf" srcId="{D96268BB-40A0-469F-A162-F821F9CA44D0}" destId="{2C445886-450D-4127-9DF0-89BC6EF092FC}" srcOrd="0" destOrd="0" presId="urn:microsoft.com/office/officeart/2005/8/layout/orgChart1"/>
    <dgm:cxn modelId="{B5EF1DF6-63A8-42AE-857F-FD8CB7D7D166}" type="presOf" srcId="{69C108A3-912F-42A0-957D-607EB3B60E08}" destId="{3F514A01-43E6-4BCD-8D50-B73EE9ECB8FB}" srcOrd="0" destOrd="0" presId="urn:microsoft.com/office/officeart/2005/8/layout/orgChart1"/>
    <dgm:cxn modelId="{8DA1B630-EFFD-4A22-9268-E860EB040EF6}" type="presParOf" srcId="{D690DB49-95CC-4111-9C33-F1393485814A}" destId="{D4781556-4D6E-4C51-8597-D5BBDEA5B4F3}" srcOrd="0" destOrd="0" presId="urn:microsoft.com/office/officeart/2005/8/layout/orgChart1"/>
    <dgm:cxn modelId="{9A524653-B7C5-471F-AC1B-C3DCCE119A89}" type="presParOf" srcId="{D4781556-4D6E-4C51-8597-D5BBDEA5B4F3}" destId="{42B60EF3-7CBF-4353-8D48-519F7105400B}" srcOrd="0" destOrd="0" presId="urn:microsoft.com/office/officeart/2005/8/layout/orgChart1"/>
    <dgm:cxn modelId="{07CC4706-CDAC-4426-B464-C8FB88F24D83}" type="presParOf" srcId="{42B60EF3-7CBF-4353-8D48-519F7105400B}" destId="{B42216C6-532C-43DA-84B3-2A6E21E4110E}" srcOrd="0" destOrd="0" presId="urn:microsoft.com/office/officeart/2005/8/layout/orgChart1"/>
    <dgm:cxn modelId="{22A4029D-B2E7-4B72-A5E5-200043BC7B5D}" type="presParOf" srcId="{42B60EF3-7CBF-4353-8D48-519F7105400B}" destId="{4F564F50-B889-41FC-A708-2EA0540BE843}" srcOrd="1" destOrd="0" presId="urn:microsoft.com/office/officeart/2005/8/layout/orgChart1"/>
    <dgm:cxn modelId="{6D7216D2-946E-48BF-92BF-CFCB114E4F21}" type="presParOf" srcId="{D4781556-4D6E-4C51-8597-D5BBDEA5B4F3}" destId="{F5B4CDCE-289B-46DF-B3B1-0FB98CA8BCD7}" srcOrd="1" destOrd="0" presId="urn:microsoft.com/office/officeart/2005/8/layout/orgChart1"/>
    <dgm:cxn modelId="{1E01FE95-02B1-48BD-A721-3223628A3737}" type="presParOf" srcId="{F5B4CDCE-289B-46DF-B3B1-0FB98CA8BCD7}" destId="{8FF298D9-93FF-44F9-A2E6-57D168880FD3}" srcOrd="0" destOrd="0" presId="urn:microsoft.com/office/officeart/2005/8/layout/orgChart1"/>
    <dgm:cxn modelId="{6149A959-EBBE-49B7-A01E-56C061D7D3F9}" type="presParOf" srcId="{F5B4CDCE-289B-46DF-B3B1-0FB98CA8BCD7}" destId="{6E537610-6538-45CA-A1B5-0708AD59EE40}" srcOrd="1" destOrd="0" presId="urn:microsoft.com/office/officeart/2005/8/layout/orgChart1"/>
    <dgm:cxn modelId="{4DCBF940-AB92-4517-B5CF-902B6929CDDD}" type="presParOf" srcId="{6E537610-6538-45CA-A1B5-0708AD59EE40}" destId="{86A15414-5A49-4F3F-A0B1-2130868BC063}" srcOrd="0" destOrd="0" presId="urn:microsoft.com/office/officeart/2005/8/layout/orgChart1"/>
    <dgm:cxn modelId="{BF0EA614-E8CB-40E9-9B2A-FF843F3D2F01}" type="presParOf" srcId="{86A15414-5A49-4F3F-A0B1-2130868BC063}" destId="{4BC6B17E-88DA-4CC4-A4D3-30F3BAB0DC6A}" srcOrd="0" destOrd="0" presId="urn:microsoft.com/office/officeart/2005/8/layout/orgChart1"/>
    <dgm:cxn modelId="{2410AD57-73D8-4B0E-AEC2-3F8A773D522F}" type="presParOf" srcId="{86A15414-5A49-4F3F-A0B1-2130868BC063}" destId="{F14B3AB3-E725-4533-95ED-DDB55AFAF756}" srcOrd="1" destOrd="0" presId="urn:microsoft.com/office/officeart/2005/8/layout/orgChart1"/>
    <dgm:cxn modelId="{C0287BEA-EFF9-463C-B7BE-438D8A1EDE04}" type="presParOf" srcId="{6E537610-6538-45CA-A1B5-0708AD59EE40}" destId="{931C8677-E3E2-46A2-B1E4-0CDAD2C9DE5C}" srcOrd="1" destOrd="0" presId="urn:microsoft.com/office/officeart/2005/8/layout/orgChart1"/>
    <dgm:cxn modelId="{6EBF301A-F290-41BA-A162-8CD77E421568}" type="presParOf" srcId="{931C8677-E3E2-46A2-B1E4-0CDAD2C9DE5C}" destId="{1B9E41B8-67DC-4184-98C4-EF4C4260CD04}" srcOrd="0" destOrd="0" presId="urn:microsoft.com/office/officeart/2005/8/layout/orgChart1"/>
    <dgm:cxn modelId="{FA69165C-E93C-4390-8E67-3DAE1EC50B1D}" type="presParOf" srcId="{931C8677-E3E2-46A2-B1E4-0CDAD2C9DE5C}" destId="{FB59C8AF-D719-48E5-B51E-A9B75F00B589}" srcOrd="1" destOrd="0" presId="urn:microsoft.com/office/officeart/2005/8/layout/orgChart1"/>
    <dgm:cxn modelId="{4A2BA858-3A79-42B5-A3EC-6110CA765902}" type="presParOf" srcId="{FB59C8AF-D719-48E5-B51E-A9B75F00B589}" destId="{052C9F97-D1AF-4EC7-B750-23FA15CF1F5F}" srcOrd="0" destOrd="0" presId="urn:microsoft.com/office/officeart/2005/8/layout/orgChart1"/>
    <dgm:cxn modelId="{18EE609E-8299-490F-BE5E-0711F1362D57}" type="presParOf" srcId="{052C9F97-D1AF-4EC7-B750-23FA15CF1F5F}" destId="{F9341309-617A-4117-897A-594E50572722}" srcOrd="0" destOrd="0" presId="urn:microsoft.com/office/officeart/2005/8/layout/orgChart1"/>
    <dgm:cxn modelId="{64D4D6B1-2D61-4E97-B090-CA863B7D9087}" type="presParOf" srcId="{052C9F97-D1AF-4EC7-B750-23FA15CF1F5F}" destId="{DE039D87-43F5-43C9-B366-25693133B0C1}" srcOrd="1" destOrd="0" presId="urn:microsoft.com/office/officeart/2005/8/layout/orgChart1"/>
    <dgm:cxn modelId="{EC41A3D4-3AA2-4A78-AB6C-DE48B1F5F3F6}" type="presParOf" srcId="{FB59C8AF-D719-48E5-B51E-A9B75F00B589}" destId="{4C404934-97DA-45EA-B8A2-21B5041A1DF1}" srcOrd="1" destOrd="0" presId="urn:microsoft.com/office/officeart/2005/8/layout/orgChart1"/>
    <dgm:cxn modelId="{94B6E18D-BE33-457B-8C9E-2913C2DFAD8D}" type="presParOf" srcId="{FB59C8AF-D719-48E5-B51E-A9B75F00B589}" destId="{D61176FD-FE3D-4E24-B262-4ED6FEA1D76F}" srcOrd="2" destOrd="0" presId="urn:microsoft.com/office/officeart/2005/8/layout/orgChart1"/>
    <dgm:cxn modelId="{94D18199-9DF4-434B-BBC9-49F402DCFEF7}" type="presParOf" srcId="{6E537610-6538-45CA-A1B5-0708AD59EE40}" destId="{A4CA479E-5088-4FBC-AEEB-42F9A4F7DFC4}" srcOrd="2" destOrd="0" presId="urn:microsoft.com/office/officeart/2005/8/layout/orgChart1"/>
    <dgm:cxn modelId="{544CC632-C5F3-4677-BB39-C7F23FF0C445}" type="presParOf" srcId="{F5B4CDCE-289B-46DF-B3B1-0FB98CA8BCD7}" destId="{290978D2-3C6A-4C33-8220-D041CAAE557D}" srcOrd="2" destOrd="0" presId="urn:microsoft.com/office/officeart/2005/8/layout/orgChart1"/>
    <dgm:cxn modelId="{2A2BFAB6-379E-4688-88AB-A6BD978A818B}" type="presParOf" srcId="{F5B4CDCE-289B-46DF-B3B1-0FB98CA8BCD7}" destId="{9421EB31-7B0E-4AB9-9C8E-4C7D307B6FF1}" srcOrd="3" destOrd="0" presId="urn:microsoft.com/office/officeart/2005/8/layout/orgChart1"/>
    <dgm:cxn modelId="{CC50331A-1CB9-45E9-82AE-4C2018B3BCEA}" type="presParOf" srcId="{9421EB31-7B0E-4AB9-9C8E-4C7D307B6FF1}" destId="{BE42AF33-C816-47F0-841D-7E9E62FA4A97}" srcOrd="0" destOrd="0" presId="urn:microsoft.com/office/officeart/2005/8/layout/orgChart1"/>
    <dgm:cxn modelId="{3F4FCB40-8C89-41C7-AD2F-E67CD8AEF87E}" type="presParOf" srcId="{BE42AF33-C816-47F0-841D-7E9E62FA4A97}" destId="{3F514A01-43E6-4BCD-8D50-B73EE9ECB8FB}" srcOrd="0" destOrd="0" presId="urn:microsoft.com/office/officeart/2005/8/layout/orgChart1"/>
    <dgm:cxn modelId="{81AA989B-ECAA-4692-B031-BA35F27D07F9}" type="presParOf" srcId="{BE42AF33-C816-47F0-841D-7E9E62FA4A97}" destId="{3DE323E6-528D-4D63-B563-3D745DD7DF8E}" srcOrd="1" destOrd="0" presId="urn:microsoft.com/office/officeart/2005/8/layout/orgChart1"/>
    <dgm:cxn modelId="{A07BE583-B2A4-4577-ADCD-A9E53C91D19C}" type="presParOf" srcId="{9421EB31-7B0E-4AB9-9C8E-4C7D307B6FF1}" destId="{62D4CEEA-889D-4EB6-AEB0-D22865393EC8}" srcOrd="1" destOrd="0" presId="urn:microsoft.com/office/officeart/2005/8/layout/orgChart1"/>
    <dgm:cxn modelId="{101E4FEE-3112-47EE-9C3E-2D4CF083E988}" type="presParOf" srcId="{62D4CEEA-889D-4EB6-AEB0-D22865393EC8}" destId="{8662672E-4CDC-4BC6-A65F-46338BF90F5C}" srcOrd="0" destOrd="0" presId="urn:microsoft.com/office/officeart/2005/8/layout/orgChart1"/>
    <dgm:cxn modelId="{0396D37D-68E4-4C9D-8CF3-45A2D0039012}" type="presParOf" srcId="{62D4CEEA-889D-4EB6-AEB0-D22865393EC8}" destId="{508838BB-5DEF-4AF5-8424-6FC3EB49B8C7}" srcOrd="1" destOrd="0" presId="urn:microsoft.com/office/officeart/2005/8/layout/orgChart1"/>
    <dgm:cxn modelId="{9CEB5768-DA88-4C72-93A6-63DE58A508E4}" type="presParOf" srcId="{508838BB-5DEF-4AF5-8424-6FC3EB49B8C7}" destId="{FD482834-A7E3-4007-BECA-C31468035091}" srcOrd="0" destOrd="0" presId="urn:microsoft.com/office/officeart/2005/8/layout/orgChart1"/>
    <dgm:cxn modelId="{D8F1229C-89D6-4139-B589-2BB6382219DB}" type="presParOf" srcId="{FD482834-A7E3-4007-BECA-C31468035091}" destId="{13ED20F1-62D2-46AD-9E63-E4EB2FC05D60}" srcOrd="0" destOrd="0" presId="urn:microsoft.com/office/officeart/2005/8/layout/orgChart1"/>
    <dgm:cxn modelId="{99A0489C-3D70-4F41-91B3-F27CA648F569}" type="presParOf" srcId="{FD482834-A7E3-4007-BECA-C31468035091}" destId="{F3D96F5A-E213-4B3F-A570-1A943734E9C3}" srcOrd="1" destOrd="0" presId="urn:microsoft.com/office/officeart/2005/8/layout/orgChart1"/>
    <dgm:cxn modelId="{CAFED42F-AE8C-4B02-AE1C-26EED7BBD0BA}" type="presParOf" srcId="{508838BB-5DEF-4AF5-8424-6FC3EB49B8C7}" destId="{186E2D31-DE41-4FF0-96B4-0C1695AF3898}" srcOrd="1" destOrd="0" presId="urn:microsoft.com/office/officeart/2005/8/layout/orgChart1"/>
    <dgm:cxn modelId="{363B121E-E350-4DCD-BBA4-E159AEB300DF}" type="presParOf" srcId="{508838BB-5DEF-4AF5-8424-6FC3EB49B8C7}" destId="{DAF146BA-A7B8-498E-91EC-52FD56A71311}" srcOrd="2" destOrd="0" presId="urn:microsoft.com/office/officeart/2005/8/layout/orgChart1"/>
    <dgm:cxn modelId="{C857121E-E15C-42F7-8AE7-0A50010927BE}" type="presParOf" srcId="{9421EB31-7B0E-4AB9-9C8E-4C7D307B6FF1}" destId="{40E7FBA2-5C0C-4EC6-9313-2D735601BA1E}" srcOrd="2" destOrd="0" presId="urn:microsoft.com/office/officeart/2005/8/layout/orgChart1"/>
    <dgm:cxn modelId="{6DBAF950-43D9-41D9-A436-AE3A81D5CBDF}" type="presParOf" srcId="{F5B4CDCE-289B-46DF-B3B1-0FB98CA8BCD7}" destId="{436AFD5A-30F6-431A-B23A-17153A5BA81A}" srcOrd="4" destOrd="0" presId="urn:microsoft.com/office/officeart/2005/8/layout/orgChart1"/>
    <dgm:cxn modelId="{3E3C1185-BB0B-4E92-902B-CF1DA09136F6}" type="presParOf" srcId="{F5B4CDCE-289B-46DF-B3B1-0FB98CA8BCD7}" destId="{0F41C0BB-BF33-4B4C-9F32-A44543286DA3}" srcOrd="5" destOrd="0" presId="urn:microsoft.com/office/officeart/2005/8/layout/orgChart1"/>
    <dgm:cxn modelId="{9B0D71FF-9520-4DE5-AE22-1A7645E11B15}" type="presParOf" srcId="{0F41C0BB-BF33-4B4C-9F32-A44543286DA3}" destId="{37FE2A24-DB55-451B-8613-9B43F16FF4C6}" srcOrd="0" destOrd="0" presId="urn:microsoft.com/office/officeart/2005/8/layout/orgChart1"/>
    <dgm:cxn modelId="{BF3709E8-B0D4-4A9A-AC37-89C44D5F8041}" type="presParOf" srcId="{37FE2A24-DB55-451B-8613-9B43F16FF4C6}" destId="{12B82FD0-14CB-40DC-87DD-1A6D7FD6F079}" srcOrd="0" destOrd="0" presId="urn:microsoft.com/office/officeart/2005/8/layout/orgChart1"/>
    <dgm:cxn modelId="{29ECF3E0-6E64-40F7-B3BE-29EA53507E19}" type="presParOf" srcId="{37FE2A24-DB55-451B-8613-9B43F16FF4C6}" destId="{30675387-CE10-4519-AEE5-B53BB8E3E37C}" srcOrd="1" destOrd="0" presId="urn:microsoft.com/office/officeart/2005/8/layout/orgChart1"/>
    <dgm:cxn modelId="{2BBB99E2-E90E-448B-B906-B8F63D70E125}" type="presParOf" srcId="{0F41C0BB-BF33-4B4C-9F32-A44543286DA3}" destId="{8C8D2A73-5CC8-47A6-B7CD-0CBFDB19A912}" srcOrd="1" destOrd="0" presId="urn:microsoft.com/office/officeart/2005/8/layout/orgChart1"/>
    <dgm:cxn modelId="{0B16E2D0-08B3-47D6-AA77-B8DA9CB950D5}" type="presParOf" srcId="{8C8D2A73-5CC8-47A6-B7CD-0CBFDB19A912}" destId="{3D9B74FC-37D7-4942-944E-AF007F4DF5B9}" srcOrd="0" destOrd="0" presId="urn:microsoft.com/office/officeart/2005/8/layout/orgChart1"/>
    <dgm:cxn modelId="{C0A1EEBD-4B60-4011-BC91-6DF3EED4259D}" type="presParOf" srcId="{8C8D2A73-5CC8-47A6-B7CD-0CBFDB19A912}" destId="{1E2CCAB8-0D80-4591-A22A-4A0B435591FE}" srcOrd="1" destOrd="0" presId="urn:microsoft.com/office/officeart/2005/8/layout/orgChart1"/>
    <dgm:cxn modelId="{4B299DDB-783A-43F7-8A5B-439409E7D936}" type="presParOf" srcId="{1E2CCAB8-0D80-4591-A22A-4A0B435591FE}" destId="{A6EBE0C3-4DF7-4DD0-8685-1AED40E44B02}" srcOrd="0" destOrd="0" presId="urn:microsoft.com/office/officeart/2005/8/layout/orgChart1"/>
    <dgm:cxn modelId="{928407B0-D07F-4454-B7E3-549613E4C2B8}" type="presParOf" srcId="{A6EBE0C3-4DF7-4DD0-8685-1AED40E44B02}" destId="{63D40CA1-B571-4B0A-AB37-85FB40CE96CA}" srcOrd="0" destOrd="0" presId="urn:microsoft.com/office/officeart/2005/8/layout/orgChart1"/>
    <dgm:cxn modelId="{223C3BAC-FEC7-465B-9ABB-28980B18CE55}" type="presParOf" srcId="{A6EBE0C3-4DF7-4DD0-8685-1AED40E44B02}" destId="{69CCBB4B-FF7A-4FC1-AA64-FC346644E731}" srcOrd="1" destOrd="0" presId="urn:microsoft.com/office/officeart/2005/8/layout/orgChart1"/>
    <dgm:cxn modelId="{02D9C5D3-2238-4505-875A-D326B37745F4}" type="presParOf" srcId="{1E2CCAB8-0D80-4591-A22A-4A0B435591FE}" destId="{5EC8C4E5-396C-4DAF-9D59-3C4B2DF7B520}" srcOrd="1" destOrd="0" presId="urn:microsoft.com/office/officeart/2005/8/layout/orgChart1"/>
    <dgm:cxn modelId="{0F324880-9ED7-4052-BA94-B2A2C552DD3B}" type="presParOf" srcId="{1E2CCAB8-0D80-4591-A22A-4A0B435591FE}" destId="{FA8CFA98-128F-4C79-88DB-1175DF100BFF}" srcOrd="2" destOrd="0" presId="urn:microsoft.com/office/officeart/2005/8/layout/orgChart1"/>
    <dgm:cxn modelId="{4EC56ADD-6FBD-4392-B358-E4BEB9EBC38A}" type="presParOf" srcId="{0F41C0BB-BF33-4B4C-9F32-A44543286DA3}" destId="{699A04FB-5E1C-4D9E-86DF-C9220D2AE092}" srcOrd="2" destOrd="0" presId="urn:microsoft.com/office/officeart/2005/8/layout/orgChart1"/>
    <dgm:cxn modelId="{94DB3CD9-37E7-4436-9854-4605C37DC05F}" type="presParOf" srcId="{F5B4CDCE-289B-46DF-B3B1-0FB98CA8BCD7}" destId="{2C445886-450D-4127-9DF0-89BC6EF092FC}" srcOrd="6" destOrd="0" presId="urn:microsoft.com/office/officeart/2005/8/layout/orgChart1"/>
    <dgm:cxn modelId="{D8B1D6C9-E305-4538-99BA-C875F32273BA}" type="presParOf" srcId="{F5B4CDCE-289B-46DF-B3B1-0FB98CA8BCD7}" destId="{0AC72504-354E-4C45-8C35-8DE4D647AB28}" srcOrd="7" destOrd="0" presId="urn:microsoft.com/office/officeart/2005/8/layout/orgChart1"/>
    <dgm:cxn modelId="{54C9A985-4BD7-47EF-A4C7-7E938087BBBA}" type="presParOf" srcId="{0AC72504-354E-4C45-8C35-8DE4D647AB28}" destId="{7AC1D533-5A1B-42B4-9599-7ED5B389C9D0}" srcOrd="0" destOrd="0" presId="urn:microsoft.com/office/officeart/2005/8/layout/orgChart1"/>
    <dgm:cxn modelId="{6021DF47-3E1D-4ECD-9FA4-003389140E54}" type="presParOf" srcId="{7AC1D533-5A1B-42B4-9599-7ED5B389C9D0}" destId="{A28099CE-6D18-4521-8BD6-2C0948192568}" srcOrd="0" destOrd="0" presId="urn:microsoft.com/office/officeart/2005/8/layout/orgChart1"/>
    <dgm:cxn modelId="{B8FFF993-8D9D-4CAC-BCED-CD0C5A1A4D33}" type="presParOf" srcId="{7AC1D533-5A1B-42B4-9599-7ED5B389C9D0}" destId="{E0290105-1B6F-42BA-80B4-863E9F7F0C9A}" srcOrd="1" destOrd="0" presId="urn:microsoft.com/office/officeart/2005/8/layout/orgChart1"/>
    <dgm:cxn modelId="{7F9DFABD-2961-4153-AE43-A0AD98C751AD}" type="presParOf" srcId="{0AC72504-354E-4C45-8C35-8DE4D647AB28}" destId="{F8680878-8B2F-4691-AB88-8ABF896AE745}" srcOrd="1" destOrd="0" presId="urn:microsoft.com/office/officeart/2005/8/layout/orgChart1"/>
    <dgm:cxn modelId="{03F42506-19C7-4E8D-BDFC-AE8A9745D826}" type="presParOf" srcId="{F8680878-8B2F-4691-AB88-8ABF896AE745}" destId="{303218FF-5B0F-4D33-A542-975187C7DD8C}" srcOrd="0" destOrd="0" presId="urn:microsoft.com/office/officeart/2005/8/layout/orgChart1"/>
    <dgm:cxn modelId="{DD14FDFE-798F-456C-92DE-161E742BC475}" type="presParOf" srcId="{F8680878-8B2F-4691-AB88-8ABF896AE745}" destId="{274B6B5F-C815-463E-A71F-650ABEA02C3A}" srcOrd="1" destOrd="0" presId="urn:microsoft.com/office/officeart/2005/8/layout/orgChart1"/>
    <dgm:cxn modelId="{5DF5C664-9C9D-4FA5-9BBE-CAB72ABCA2C6}" type="presParOf" srcId="{274B6B5F-C815-463E-A71F-650ABEA02C3A}" destId="{C70EF93F-9A31-4343-9DBB-5637FBBFE483}" srcOrd="0" destOrd="0" presId="urn:microsoft.com/office/officeart/2005/8/layout/orgChart1"/>
    <dgm:cxn modelId="{D2769FC5-C6CF-4A3E-9E91-CDD92BB88AF1}" type="presParOf" srcId="{C70EF93F-9A31-4343-9DBB-5637FBBFE483}" destId="{E5E7E9F5-8000-4072-A601-98230DD06C24}" srcOrd="0" destOrd="0" presId="urn:microsoft.com/office/officeart/2005/8/layout/orgChart1"/>
    <dgm:cxn modelId="{B1A4474D-57C1-420D-8485-3C05F966D017}" type="presParOf" srcId="{C70EF93F-9A31-4343-9DBB-5637FBBFE483}" destId="{5C2EB2B8-8818-468D-B400-0D7C5FF479B0}" srcOrd="1" destOrd="0" presId="urn:microsoft.com/office/officeart/2005/8/layout/orgChart1"/>
    <dgm:cxn modelId="{72EEB7ED-0424-4798-8696-498839613874}" type="presParOf" srcId="{274B6B5F-C815-463E-A71F-650ABEA02C3A}" destId="{716DC396-1835-43ED-8936-F8F01A67F448}" srcOrd="1" destOrd="0" presId="urn:microsoft.com/office/officeart/2005/8/layout/orgChart1"/>
    <dgm:cxn modelId="{E7910CA2-FDAA-4415-BAD3-CE2FABB72E5B}" type="presParOf" srcId="{274B6B5F-C815-463E-A71F-650ABEA02C3A}" destId="{B3A55AAD-142D-4A58-8DCF-93F49A623D77}" srcOrd="2" destOrd="0" presId="urn:microsoft.com/office/officeart/2005/8/layout/orgChart1"/>
    <dgm:cxn modelId="{1FF7B0F9-0607-466A-BF80-859EE340C3D4}" type="presParOf" srcId="{0AC72504-354E-4C45-8C35-8DE4D647AB28}" destId="{BC70E0D5-9E34-49E4-AA29-F379B5CEFAA8}" srcOrd="2" destOrd="0" presId="urn:microsoft.com/office/officeart/2005/8/layout/orgChart1"/>
    <dgm:cxn modelId="{4D3DB5BE-D4F0-42C9-A9F3-5D7F2060DF94}" type="presParOf" srcId="{D4781556-4D6E-4C51-8597-D5BBDEA5B4F3}" destId="{101F4530-2484-4F1E-8398-5B9A2EAB4F41}" srcOrd="2" destOrd="0" presId="urn:microsoft.com/office/officeart/2005/8/layout/orgChar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189538-D5B7-49BB-9560-27EBF243082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785D7E5-86E8-4575-9490-E985AFB4ABE6}">
      <dgm:prSet phldrT="[Text]"/>
      <dgm:spPr>
        <a:solidFill>
          <a:srgbClr val="FFC000"/>
        </a:solidFill>
      </dgm:spPr>
      <dgm:t>
        <a:bodyPr/>
        <a:lstStyle/>
        <a:p>
          <a:r>
            <a:rPr lang="en-US" dirty="0"/>
            <a:t>HOSPITALIST*</a:t>
          </a:r>
        </a:p>
      </dgm:t>
    </dgm:pt>
    <dgm:pt modelId="{15519ADA-AF59-49F9-A268-0FFC01D79B8A}" type="parTrans" cxnId="{BA374F74-7C1E-4D26-BABF-36DF6D84ACAC}">
      <dgm:prSet/>
      <dgm:spPr/>
      <dgm:t>
        <a:bodyPr/>
        <a:lstStyle/>
        <a:p>
          <a:endParaRPr lang="en-US"/>
        </a:p>
      </dgm:t>
    </dgm:pt>
    <dgm:pt modelId="{B8D9CE12-3561-4262-9C9C-C6FC2E086A5C}" type="sibTrans" cxnId="{BA374F74-7C1E-4D26-BABF-36DF6D84ACAC}">
      <dgm:prSet/>
      <dgm:spPr/>
      <dgm:t>
        <a:bodyPr/>
        <a:lstStyle/>
        <a:p>
          <a:endParaRPr lang="en-US"/>
        </a:p>
      </dgm:t>
    </dgm:pt>
    <dgm:pt modelId="{9D3DF31A-0ACD-4405-84D6-C121CE17E61C}">
      <dgm:prSet phldrT="[Text]"/>
      <dgm:spPr/>
      <dgm:t>
        <a:bodyPr/>
        <a:lstStyle/>
        <a:p>
          <a:r>
            <a:rPr lang="en-US" dirty="0"/>
            <a:t>PCP </a:t>
          </a:r>
        </a:p>
      </dgm:t>
    </dgm:pt>
    <dgm:pt modelId="{586DD760-9F87-46B5-9098-48918EBDCA28}" type="parTrans" cxnId="{8B88B613-19BD-4EEA-BFD1-26C10F2B34A9}">
      <dgm:prSet/>
      <dgm:spPr/>
      <dgm:t>
        <a:bodyPr/>
        <a:lstStyle/>
        <a:p>
          <a:endParaRPr lang="en-US"/>
        </a:p>
      </dgm:t>
    </dgm:pt>
    <dgm:pt modelId="{05A10B8C-F2A3-436E-B49D-8B7F4D686AE6}" type="sibTrans" cxnId="{8B88B613-19BD-4EEA-BFD1-26C10F2B34A9}">
      <dgm:prSet/>
      <dgm:spPr/>
      <dgm:t>
        <a:bodyPr/>
        <a:lstStyle/>
        <a:p>
          <a:endParaRPr lang="en-US"/>
        </a:p>
      </dgm:t>
    </dgm:pt>
    <dgm:pt modelId="{69C108A3-912F-42A0-957D-607EB3B60E08}">
      <dgm:prSet phldrT="[Text]"/>
      <dgm:spPr/>
      <dgm:t>
        <a:bodyPr/>
        <a:lstStyle/>
        <a:p>
          <a:r>
            <a:rPr lang="en-US" dirty="0"/>
            <a:t>PCP  </a:t>
          </a:r>
        </a:p>
      </dgm:t>
    </dgm:pt>
    <dgm:pt modelId="{EDB163EE-AF1A-41E9-8261-A68780D539FD}" type="parTrans" cxnId="{2BE6964A-5247-4699-B788-B8F2CAE8F1E1}">
      <dgm:prSet/>
      <dgm:spPr/>
      <dgm:t>
        <a:bodyPr/>
        <a:lstStyle/>
        <a:p>
          <a:endParaRPr lang="en-US"/>
        </a:p>
      </dgm:t>
    </dgm:pt>
    <dgm:pt modelId="{53638FAD-40C8-4AE5-AA10-4A2CF5426EA3}" type="sibTrans" cxnId="{2BE6964A-5247-4699-B788-B8F2CAE8F1E1}">
      <dgm:prSet/>
      <dgm:spPr/>
      <dgm:t>
        <a:bodyPr/>
        <a:lstStyle/>
        <a:p>
          <a:endParaRPr lang="en-US"/>
        </a:p>
      </dgm:t>
    </dgm:pt>
    <dgm:pt modelId="{D2CF48E6-E93D-4A30-A6E1-9E109A097D4B}">
      <dgm:prSet phldrT="[Text]"/>
      <dgm:spPr/>
      <dgm:t>
        <a:bodyPr/>
        <a:lstStyle/>
        <a:p>
          <a:r>
            <a:rPr lang="en-US" dirty="0"/>
            <a:t>PCP  </a:t>
          </a:r>
        </a:p>
      </dgm:t>
    </dgm:pt>
    <dgm:pt modelId="{AF0514A1-E2C7-42F2-859E-E6AD72C75446}" type="parTrans" cxnId="{82AF9347-EE2F-414C-8DEF-2D0172E60841}">
      <dgm:prSet/>
      <dgm:spPr/>
      <dgm:t>
        <a:bodyPr/>
        <a:lstStyle/>
        <a:p>
          <a:endParaRPr lang="en-US"/>
        </a:p>
      </dgm:t>
    </dgm:pt>
    <dgm:pt modelId="{799DD360-A9B4-41F9-91E6-48D100ABBF94}" type="sibTrans" cxnId="{82AF9347-EE2F-414C-8DEF-2D0172E60841}">
      <dgm:prSet/>
      <dgm:spPr/>
      <dgm:t>
        <a:bodyPr/>
        <a:lstStyle/>
        <a:p>
          <a:endParaRPr lang="en-US"/>
        </a:p>
      </dgm:t>
    </dgm:pt>
    <dgm:pt modelId="{75E569F2-CCE0-4866-AEBF-CB21E3B8F9C0}">
      <dgm:prSet/>
      <dgm:spPr/>
      <dgm:t>
        <a:bodyPr/>
        <a:lstStyle/>
        <a:p>
          <a:r>
            <a:rPr lang="en-US" dirty="0"/>
            <a:t>PCP </a:t>
          </a:r>
        </a:p>
      </dgm:t>
    </dgm:pt>
    <dgm:pt modelId="{D96268BB-40A0-469F-A162-F821F9CA44D0}" type="parTrans" cxnId="{F22BE426-9D59-4465-BD6C-C6881E746402}">
      <dgm:prSet/>
      <dgm:spPr/>
      <dgm:t>
        <a:bodyPr/>
        <a:lstStyle/>
        <a:p>
          <a:endParaRPr lang="en-US"/>
        </a:p>
      </dgm:t>
    </dgm:pt>
    <dgm:pt modelId="{712C975C-4938-449E-985F-364ADF3B1749}" type="sibTrans" cxnId="{F22BE426-9D59-4465-BD6C-C6881E746402}">
      <dgm:prSet/>
      <dgm:spPr/>
      <dgm:t>
        <a:bodyPr/>
        <a:lstStyle/>
        <a:p>
          <a:endParaRPr lang="en-US"/>
        </a:p>
      </dgm:t>
    </dgm:pt>
    <dgm:pt modelId="{C8B4874A-77B6-47DA-93D2-ADE601770210}">
      <dgm:prSet/>
      <dgm:spPr/>
      <dgm:t>
        <a:bodyPr/>
        <a:lstStyle/>
        <a:p>
          <a:r>
            <a:rPr lang="en-US" dirty="0"/>
            <a:t>10 Patients</a:t>
          </a:r>
        </a:p>
      </dgm:t>
    </dgm:pt>
    <dgm:pt modelId="{02E6633A-7A72-4593-BFFC-54904DCB430A}" type="parTrans" cxnId="{C74147C0-524D-4320-8ED5-17A6D4AA2FEF}">
      <dgm:prSet/>
      <dgm:spPr/>
      <dgm:t>
        <a:bodyPr/>
        <a:lstStyle/>
        <a:p>
          <a:endParaRPr lang="en-US"/>
        </a:p>
      </dgm:t>
    </dgm:pt>
    <dgm:pt modelId="{8A6A60C3-30A5-4663-B368-ED53C2384593}" type="sibTrans" cxnId="{C74147C0-524D-4320-8ED5-17A6D4AA2FEF}">
      <dgm:prSet/>
      <dgm:spPr/>
      <dgm:t>
        <a:bodyPr/>
        <a:lstStyle/>
        <a:p>
          <a:endParaRPr lang="en-US"/>
        </a:p>
      </dgm:t>
    </dgm:pt>
    <dgm:pt modelId="{1D668868-0176-4B70-8C81-A6388D624082}">
      <dgm:prSet/>
      <dgm:spPr/>
      <dgm:t>
        <a:bodyPr/>
        <a:lstStyle/>
        <a:p>
          <a:r>
            <a:rPr lang="en-US" dirty="0"/>
            <a:t>10 Patients</a:t>
          </a:r>
        </a:p>
      </dgm:t>
    </dgm:pt>
    <dgm:pt modelId="{03AB844E-4605-4D0E-9F01-2CAC810789FC}" type="parTrans" cxnId="{14B46121-B2B0-4407-990D-7DC9062B5634}">
      <dgm:prSet/>
      <dgm:spPr/>
      <dgm:t>
        <a:bodyPr/>
        <a:lstStyle/>
        <a:p>
          <a:endParaRPr lang="en-US"/>
        </a:p>
      </dgm:t>
    </dgm:pt>
    <dgm:pt modelId="{A7D332A7-6EEB-47F9-B2EA-5E3D4D48CD57}" type="sibTrans" cxnId="{14B46121-B2B0-4407-990D-7DC9062B5634}">
      <dgm:prSet/>
      <dgm:spPr/>
      <dgm:t>
        <a:bodyPr/>
        <a:lstStyle/>
        <a:p>
          <a:endParaRPr lang="en-US"/>
        </a:p>
      </dgm:t>
    </dgm:pt>
    <dgm:pt modelId="{9E70EBCB-0A0B-47B1-AB6B-8432D96E93F0}">
      <dgm:prSet/>
      <dgm:spPr/>
      <dgm:t>
        <a:bodyPr/>
        <a:lstStyle/>
        <a:p>
          <a:r>
            <a:rPr lang="en-US" dirty="0"/>
            <a:t>10 Patients</a:t>
          </a:r>
        </a:p>
      </dgm:t>
    </dgm:pt>
    <dgm:pt modelId="{26907DB9-4628-4794-AE29-DDCADB7FB0CA}" type="parTrans" cxnId="{1568BAC3-303B-4AA6-BA2E-D3F491F6BED5}">
      <dgm:prSet/>
      <dgm:spPr/>
      <dgm:t>
        <a:bodyPr/>
        <a:lstStyle/>
        <a:p>
          <a:endParaRPr lang="en-US"/>
        </a:p>
      </dgm:t>
    </dgm:pt>
    <dgm:pt modelId="{641E25DA-637D-499F-9AD0-6562B69B0A71}" type="sibTrans" cxnId="{1568BAC3-303B-4AA6-BA2E-D3F491F6BED5}">
      <dgm:prSet/>
      <dgm:spPr/>
      <dgm:t>
        <a:bodyPr/>
        <a:lstStyle/>
        <a:p>
          <a:endParaRPr lang="en-US"/>
        </a:p>
      </dgm:t>
    </dgm:pt>
    <dgm:pt modelId="{A705B259-FC11-4559-ABAD-336157091ECE}">
      <dgm:prSet/>
      <dgm:spPr/>
      <dgm:t>
        <a:bodyPr/>
        <a:lstStyle/>
        <a:p>
          <a:r>
            <a:rPr lang="en-US" dirty="0"/>
            <a:t>10 Patients</a:t>
          </a:r>
        </a:p>
      </dgm:t>
    </dgm:pt>
    <dgm:pt modelId="{7C7662CC-7380-4C01-A8D5-0AD594CD6AF8}" type="parTrans" cxnId="{497C3FBE-50C6-4CEB-AF00-A1E7F221EC6A}">
      <dgm:prSet/>
      <dgm:spPr/>
      <dgm:t>
        <a:bodyPr/>
        <a:lstStyle/>
        <a:p>
          <a:endParaRPr lang="en-US"/>
        </a:p>
      </dgm:t>
    </dgm:pt>
    <dgm:pt modelId="{55E43A87-5980-44BA-B749-88A0C9849D6E}" type="sibTrans" cxnId="{497C3FBE-50C6-4CEB-AF00-A1E7F221EC6A}">
      <dgm:prSet/>
      <dgm:spPr/>
      <dgm:t>
        <a:bodyPr/>
        <a:lstStyle/>
        <a:p>
          <a:endParaRPr lang="en-US"/>
        </a:p>
      </dgm:t>
    </dgm:pt>
    <dgm:pt modelId="{D690DB49-95CC-4111-9C33-F1393485814A}" type="pres">
      <dgm:prSet presAssocID="{01189538-D5B7-49BB-9560-27EBF2430829}" presName="hierChild1" presStyleCnt="0">
        <dgm:presLayoutVars>
          <dgm:orgChart val="1"/>
          <dgm:chPref val="1"/>
          <dgm:dir val="rev"/>
          <dgm:animOne val="branch"/>
          <dgm:animLvl val="lvl"/>
          <dgm:resizeHandles/>
        </dgm:presLayoutVars>
      </dgm:prSet>
      <dgm:spPr/>
    </dgm:pt>
    <dgm:pt modelId="{D4781556-4D6E-4C51-8597-D5BBDEA5B4F3}" type="pres">
      <dgm:prSet presAssocID="{6785D7E5-86E8-4575-9490-E985AFB4ABE6}" presName="hierRoot1" presStyleCnt="0">
        <dgm:presLayoutVars>
          <dgm:hierBranch val="init"/>
        </dgm:presLayoutVars>
      </dgm:prSet>
      <dgm:spPr/>
    </dgm:pt>
    <dgm:pt modelId="{42B60EF3-7CBF-4353-8D48-519F7105400B}" type="pres">
      <dgm:prSet presAssocID="{6785D7E5-86E8-4575-9490-E985AFB4ABE6}" presName="rootComposite1" presStyleCnt="0"/>
      <dgm:spPr/>
    </dgm:pt>
    <dgm:pt modelId="{B42216C6-532C-43DA-84B3-2A6E21E4110E}" type="pres">
      <dgm:prSet presAssocID="{6785D7E5-86E8-4575-9490-E985AFB4ABE6}" presName="rootText1" presStyleLbl="node0" presStyleIdx="0" presStyleCnt="1">
        <dgm:presLayoutVars>
          <dgm:chPref val="3"/>
        </dgm:presLayoutVars>
      </dgm:prSet>
      <dgm:spPr/>
    </dgm:pt>
    <dgm:pt modelId="{4F564F50-B889-41FC-A708-2EA0540BE843}" type="pres">
      <dgm:prSet presAssocID="{6785D7E5-86E8-4575-9490-E985AFB4ABE6}" presName="rootConnector1" presStyleLbl="node1" presStyleIdx="0" presStyleCnt="0"/>
      <dgm:spPr/>
    </dgm:pt>
    <dgm:pt modelId="{F5B4CDCE-289B-46DF-B3B1-0FB98CA8BCD7}" type="pres">
      <dgm:prSet presAssocID="{6785D7E5-86E8-4575-9490-E985AFB4ABE6}" presName="hierChild2" presStyleCnt="0"/>
      <dgm:spPr/>
    </dgm:pt>
    <dgm:pt modelId="{8FF298D9-93FF-44F9-A2E6-57D168880FD3}" type="pres">
      <dgm:prSet presAssocID="{586DD760-9F87-46B5-9098-48918EBDCA28}" presName="Name37" presStyleLbl="parChTrans1D2" presStyleIdx="0" presStyleCnt="4"/>
      <dgm:spPr/>
    </dgm:pt>
    <dgm:pt modelId="{6E537610-6538-45CA-A1B5-0708AD59EE40}" type="pres">
      <dgm:prSet presAssocID="{9D3DF31A-0ACD-4405-84D6-C121CE17E61C}" presName="hierRoot2" presStyleCnt="0">
        <dgm:presLayoutVars>
          <dgm:hierBranch val="init"/>
        </dgm:presLayoutVars>
      </dgm:prSet>
      <dgm:spPr/>
    </dgm:pt>
    <dgm:pt modelId="{86A15414-5A49-4F3F-A0B1-2130868BC063}" type="pres">
      <dgm:prSet presAssocID="{9D3DF31A-0ACD-4405-84D6-C121CE17E61C}" presName="rootComposite" presStyleCnt="0"/>
      <dgm:spPr/>
    </dgm:pt>
    <dgm:pt modelId="{4BC6B17E-88DA-4CC4-A4D3-30F3BAB0DC6A}" type="pres">
      <dgm:prSet presAssocID="{9D3DF31A-0ACD-4405-84D6-C121CE17E61C}" presName="rootText" presStyleLbl="node2" presStyleIdx="0" presStyleCnt="4">
        <dgm:presLayoutVars>
          <dgm:chPref val="3"/>
        </dgm:presLayoutVars>
      </dgm:prSet>
      <dgm:spPr/>
    </dgm:pt>
    <dgm:pt modelId="{F14B3AB3-E725-4533-95ED-DDB55AFAF756}" type="pres">
      <dgm:prSet presAssocID="{9D3DF31A-0ACD-4405-84D6-C121CE17E61C}" presName="rootConnector" presStyleLbl="node2" presStyleIdx="0" presStyleCnt="4"/>
      <dgm:spPr/>
    </dgm:pt>
    <dgm:pt modelId="{931C8677-E3E2-46A2-B1E4-0CDAD2C9DE5C}" type="pres">
      <dgm:prSet presAssocID="{9D3DF31A-0ACD-4405-84D6-C121CE17E61C}" presName="hierChild4" presStyleCnt="0"/>
      <dgm:spPr/>
    </dgm:pt>
    <dgm:pt modelId="{1B9E41B8-67DC-4184-98C4-EF4C4260CD04}" type="pres">
      <dgm:prSet presAssocID="{02E6633A-7A72-4593-BFFC-54904DCB430A}" presName="Name37" presStyleLbl="parChTrans1D3" presStyleIdx="0" presStyleCnt="4"/>
      <dgm:spPr/>
    </dgm:pt>
    <dgm:pt modelId="{FB59C8AF-D719-48E5-B51E-A9B75F00B589}" type="pres">
      <dgm:prSet presAssocID="{C8B4874A-77B6-47DA-93D2-ADE601770210}" presName="hierRoot2" presStyleCnt="0">
        <dgm:presLayoutVars>
          <dgm:hierBranch val="init"/>
        </dgm:presLayoutVars>
      </dgm:prSet>
      <dgm:spPr/>
    </dgm:pt>
    <dgm:pt modelId="{052C9F97-D1AF-4EC7-B750-23FA15CF1F5F}" type="pres">
      <dgm:prSet presAssocID="{C8B4874A-77B6-47DA-93D2-ADE601770210}" presName="rootComposite" presStyleCnt="0"/>
      <dgm:spPr/>
    </dgm:pt>
    <dgm:pt modelId="{F9341309-617A-4117-897A-594E50572722}" type="pres">
      <dgm:prSet presAssocID="{C8B4874A-77B6-47DA-93D2-ADE601770210}" presName="rootText" presStyleLbl="node3" presStyleIdx="0" presStyleCnt="4">
        <dgm:presLayoutVars>
          <dgm:chPref val="3"/>
        </dgm:presLayoutVars>
      </dgm:prSet>
      <dgm:spPr/>
    </dgm:pt>
    <dgm:pt modelId="{DE039D87-43F5-43C9-B366-25693133B0C1}" type="pres">
      <dgm:prSet presAssocID="{C8B4874A-77B6-47DA-93D2-ADE601770210}" presName="rootConnector" presStyleLbl="node3" presStyleIdx="0" presStyleCnt="4"/>
      <dgm:spPr/>
    </dgm:pt>
    <dgm:pt modelId="{4C404934-97DA-45EA-B8A2-21B5041A1DF1}" type="pres">
      <dgm:prSet presAssocID="{C8B4874A-77B6-47DA-93D2-ADE601770210}" presName="hierChild4" presStyleCnt="0"/>
      <dgm:spPr/>
    </dgm:pt>
    <dgm:pt modelId="{D61176FD-FE3D-4E24-B262-4ED6FEA1D76F}" type="pres">
      <dgm:prSet presAssocID="{C8B4874A-77B6-47DA-93D2-ADE601770210}" presName="hierChild5" presStyleCnt="0"/>
      <dgm:spPr/>
    </dgm:pt>
    <dgm:pt modelId="{A4CA479E-5088-4FBC-AEEB-42F9A4F7DFC4}" type="pres">
      <dgm:prSet presAssocID="{9D3DF31A-0ACD-4405-84D6-C121CE17E61C}" presName="hierChild5" presStyleCnt="0"/>
      <dgm:spPr/>
    </dgm:pt>
    <dgm:pt modelId="{290978D2-3C6A-4C33-8220-D041CAAE557D}" type="pres">
      <dgm:prSet presAssocID="{EDB163EE-AF1A-41E9-8261-A68780D539FD}" presName="Name37" presStyleLbl="parChTrans1D2" presStyleIdx="1" presStyleCnt="4"/>
      <dgm:spPr/>
    </dgm:pt>
    <dgm:pt modelId="{9421EB31-7B0E-4AB9-9C8E-4C7D307B6FF1}" type="pres">
      <dgm:prSet presAssocID="{69C108A3-912F-42A0-957D-607EB3B60E08}" presName="hierRoot2" presStyleCnt="0">
        <dgm:presLayoutVars>
          <dgm:hierBranch val="init"/>
        </dgm:presLayoutVars>
      </dgm:prSet>
      <dgm:spPr/>
    </dgm:pt>
    <dgm:pt modelId="{BE42AF33-C816-47F0-841D-7E9E62FA4A97}" type="pres">
      <dgm:prSet presAssocID="{69C108A3-912F-42A0-957D-607EB3B60E08}" presName="rootComposite" presStyleCnt="0"/>
      <dgm:spPr/>
    </dgm:pt>
    <dgm:pt modelId="{3F514A01-43E6-4BCD-8D50-B73EE9ECB8FB}" type="pres">
      <dgm:prSet presAssocID="{69C108A3-912F-42A0-957D-607EB3B60E08}" presName="rootText" presStyleLbl="node2" presStyleIdx="1" presStyleCnt="4">
        <dgm:presLayoutVars>
          <dgm:chPref val="3"/>
        </dgm:presLayoutVars>
      </dgm:prSet>
      <dgm:spPr/>
    </dgm:pt>
    <dgm:pt modelId="{3DE323E6-528D-4D63-B563-3D745DD7DF8E}" type="pres">
      <dgm:prSet presAssocID="{69C108A3-912F-42A0-957D-607EB3B60E08}" presName="rootConnector" presStyleLbl="node2" presStyleIdx="1" presStyleCnt="4"/>
      <dgm:spPr/>
    </dgm:pt>
    <dgm:pt modelId="{62D4CEEA-889D-4EB6-AEB0-D22865393EC8}" type="pres">
      <dgm:prSet presAssocID="{69C108A3-912F-42A0-957D-607EB3B60E08}" presName="hierChild4" presStyleCnt="0"/>
      <dgm:spPr/>
    </dgm:pt>
    <dgm:pt modelId="{8662672E-4CDC-4BC6-A65F-46338BF90F5C}" type="pres">
      <dgm:prSet presAssocID="{03AB844E-4605-4D0E-9F01-2CAC810789FC}" presName="Name37" presStyleLbl="parChTrans1D3" presStyleIdx="1" presStyleCnt="4"/>
      <dgm:spPr/>
    </dgm:pt>
    <dgm:pt modelId="{508838BB-5DEF-4AF5-8424-6FC3EB49B8C7}" type="pres">
      <dgm:prSet presAssocID="{1D668868-0176-4B70-8C81-A6388D624082}" presName="hierRoot2" presStyleCnt="0">
        <dgm:presLayoutVars>
          <dgm:hierBranch val="init"/>
        </dgm:presLayoutVars>
      </dgm:prSet>
      <dgm:spPr/>
    </dgm:pt>
    <dgm:pt modelId="{FD482834-A7E3-4007-BECA-C31468035091}" type="pres">
      <dgm:prSet presAssocID="{1D668868-0176-4B70-8C81-A6388D624082}" presName="rootComposite" presStyleCnt="0"/>
      <dgm:spPr/>
    </dgm:pt>
    <dgm:pt modelId="{13ED20F1-62D2-46AD-9E63-E4EB2FC05D60}" type="pres">
      <dgm:prSet presAssocID="{1D668868-0176-4B70-8C81-A6388D624082}" presName="rootText" presStyleLbl="node3" presStyleIdx="1" presStyleCnt="4">
        <dgm:presLayoutVars>
          <dgm:chPref val="3"/>
        </dgm:presLayoutVars>
      </dgm:prSet>
      <dgm:spPr/>
    </dgm:pt>
    <dgm:pt modelId="{F3D96F5A-E213-4B3F-A570-1A943734E9C3}" type="pres">
      <dgm:prSet presAssocID="{1D668868-0176-4B70-8C81-A6388D624082}" presName="rootConnector" presStyleLbl="node3" presStyleIdx="1" presStyleCnt="4"/>
      <dgm:spPr/>
    </dgm:pt>
    <dgm:pt modelId="{186E2D31-DE41-4FF0-96B4-0C1695AF3898}" type="pres">
      <dgm:prSet presAssocID="{1D668868-0176-4B70-8C81-A6388D624082}" presName="hierChild4" presStyleCnt="0"/>
      <dgm:spPr/>
    </dgm:pt>
    <dgm:pt modelId="{DAF146BA-A7B8-498E-91EC-52FD56A71311}" type="pres">
      <dgm:prSet presAssocID="{1D668868-0176-4B70-8C81-A6388D624082}" presName="hierChild5" presStyleCnt="0"/>
      <dgm:spPr/>
    </dgm:pt>
    <dgm:pt modelId="{40E7FBA2-5C0C-4EC6-9313-2D735601BA1E}" type="pres">
      <dgm:prSet presAssocID="{69C108A3-912F-42A0-957D-607EB3B60E08}" presName="hierChild5" presStyleCnt="0"/>
      <dgm:spPr/>
    </dgm:pt>
    <dgm:pt modelId="{436AFD5A-30F6-431A-B23A-17153A5BA81A}" type="pres">
      <dgm:prSet presAssocID="{AF0514A1-E2C7-42F2-859E-E6AD72C75446}" presName="Name37" presStyleLbl="parChTrans1D2" presStyleIdx="2" presStyleCnt="4"/>
      <dgm:spPr/>
    </dgm:pt>
    <dgm:pt modelId="{0F41C0BB-BF33-4B4C-9F32-A44543286DA3}" type="pres">
      <dgm:prSet presAssocID="{D2CF48E6-E93D-4A30-A6E1-9E109A097D4B}" presName="hierRoot2" presStyleCnt="0">
        <dgm:presLayoutVars>
          <dgm:hierBranch val="init"/>
        </dgm:presLayoutVars>
      </dgm:prSet>
      <dgm:spPr/>
    </dgm:pt>
    <dgm:pt modelId="{37FE2A24-DB55-451B-8613-9B43F16FF4C6}" type="pres">
      <dgm:prSet presAssocID="{D2CF48E6-E93D-4A30-A6E1-9E109A097D4B}" presName="rootComposite" presStyleCnt="0"/>
      <dgm:spPr/>
    </dgm:pt>
    <dgm:pt modelId="{12B82FD0-14CB-40DC-87DD-1A6D7FD6F079}" type="pres">
      <dgm:prSet presAssocID="{D2CF48E6-E93D-4A30-A6E1-9E109A097D4B}" presName="rootText" presStyleLbl="node2" presStyleIdx="2" presStyleCnt="4">
        <dgm:presLayoutVars>
          <dgm:chPref val="3"/>
        </dgm:presLayoutVars>
      </dgm:prSet>
      <dgm:spPr/>
    </dgm:pt>
    <dgm:pt modelId="{30675387-CE10-4519-AEE5-B53BB8E3E37C}" type="pres">
      <dgm:prSet presAssocID="{D2CF48E6-E93D-4A30-A6E1-9E109A097D4B}" presName="rootConnector" presStyleLbl="node2" presStyleIdx="2" presStyleCnt="4"/>
      <dgm:spPr/>
    </dgm:pt>
    <dgm:pt modelId="{8C8D2A73-5CC8-47A6-B7CD-0CBFDB19A912}" type="pres">
      <dgm:prSet presAssocID="{D2CF48E6-E93D-4A30-A6E1-9E109A097D4B}" presName="hierChild4" presStyleCnt="0"/>
      <dgm:spPr/>
    </dgm:pt>
    <dgm:pt modelId="{3D9B74FC-37D7-4942-944E-AF007F4DF5B9}" type="pres">
      <dgm:prSet presAssocID="{26907DB9-4628-4794-AE29-DDCADB7FB0CA}" presName="Name37" presStyleLbl="parChTrans1D3" presStyleIdx="2" presStyleCnt="4"/>
      <dgm:spPr/>
    </dgm:pt>
    <dgm:pt modelId="{1E2CCAB8-0D80-4591-A22A-4A0B435591FE}" type="pres">
      <dgm:prSet presAssocID="{9E70EBCB-0A0B-47B1-AB6B-8432D96E93F0}" presName="hierRoot2" presStyleCnt="0">
        <dgm:presLayoutVars>
          <dgm:hierBranch val="init"/>
        </dgm:presLayoutVars>
      </dgm:prSet>
      <dgm:spPr/>
    </dgm:pt>
    <dgm:pt modelId="{A6EBE0C3-4DF7-4DD0-8685-1AED40E44B02}" type="pres">
      <dgm:prSet presAssocID="{9E70EBCB-0A0B-47B1-AB6B-8432D96E93F0}" presName="rootComposite" presStyleCnt="0"/>
      <dgm:spPr/>
    </dgm:pt>
    <dgm:pt modelId="{63D40CA1-B571-4B0A-AB37-85FB40CE96CA}" type="pres">
      <dgm:prSet presAssocID="{9E70EBCB-0A0B-47B1-AB6B-8432D96E93F0}" presName="rootText" presStyleLbl="node3" presStyleIdx="2" presStyleCnt="4">
        <dgm:presLayoutVars>
          <dgm:chPref val="3"/>
        </dgm:presLayoutVars>
      </dgm:prSet>
      <dgm:spPr/>
    </dgm:pt>
    <dgm:pt modelId="{69CCBB4B-FF7A-4FC1-AA64-FC346644E731}" type="pres">
      <dgm:prSet presAssocID="{9E70EBCB-0A0B-47B1-AB6B-8432D96E93F0}" presName="rootConnector" presStyleLbl="node3" presStyleIdx="2" presStyleCnt="4"/>
      <dgm:spPr/>
    </dgm:pt>
    <dgm:pt modelId="{5EC8C4E5-396C-4DAF-9D59-3C4B2DF7B520}" type="pres">
      <dgm:prSet presAssocID="{9E70EBCB-0A0B-47B1-AB6B-8432D96E93F0}" presName="hierChild4" presStyleCnt="0"/>
      <dgm:spPr/>
    </dgm:pt>
    <dgm:pt modelId="{FA8CFA98-128F-4C79-88DB-1175DF100BFF}" type="pres">
      <dgm:prSet presAssocID="{9E70EBCB-0A0B-47B1-AB6B-8432D96E93F0}" presName="hierChild5" presStyleCnt="0"/>
      <dgm:spPr/>
    </dgm:pt>
    <dgm:pt modelId="{699A04FB-5E1C-4D9E-86DF-C9220D2AE092}" type="pres">
      <dgm:prSet presAssocID="{D2CF48E6-E93D-4A30-A6E1-9E109A097D4B}" presName="hierChild5" presStyleCnt="0"/>
      <dgm:spPr/>
    </dgm:pt>
    <dgm:pt modelId="{2C445886-450D-4127-9DF0-89BC6EF092FC}" type="pres">
      <dgm:prSet presAssocID="{D96268BB-40A0-469F-A162-F821F9CA44D0}" presName="Name37" presStyleLbl="parChTrans1D2" presStyleIdx="3" presStyleCnt="4"/>
      <dgm:spPr/>
    </dgm:pt>
    <dgm:pt modelId="{0AC72504-354E-4C45-8C35-8DE4D647AB28}" type="pres">
      <dgm:prSet presAssocID="{75E569F2-CCE0-4866-AEBF-CB21E3B8F9C0}" presName="hierRoot2" presStyleCnt="0">
        <dgm:presLayoutVars>
          <dgm:hierBranch val="init"/>
        </dgm:presLayoutVars>
      </dgm:prSet>
      <dgm:spPr/>
    </dgm:pt>
    <dgm:pt modelId="{7AC1D533-5A1B-42B4-9599-7ED5B389C9D0}" type="pres">
      <dgm:prSet presAssocID="{75E569F2-CCE0-4866-AEBF-CB21E3B8F9C0}" presName="rootComposite" presStyleCnt="0"/>
      <dgm:spPr/>
    </dgm:pt>
    <dgm:pt modelId="{A28099CE-6D18-4521-8BD6-2C0948192568}" type="pres">
      <dgm:prSet presAssocID="{75E569F2-CCE0-4866-AEBF-CB21E3B8F9C0}" presName="rootText" presStyleLbl="node2" presStyleIdx="3" presStyleCnt="4">
        <dgm:presLayoutVars>
          <dgm:chPref val="3"/>
        </dgm:presLayoutVars>
      </dgm:prSet>
      <dgm:spPr/>
    </dgm:pt>
    <dgm:pt modelId="{E0290105-1B6F-42BA-80B4-863E9F7F0C9A}" type="pres">
      <dgm:prSet presAssocID="{75E569F2-CCE0-4866-AEBF-CB21E3B8F9C0}" presName="rootConnector" presStyleLbl="node2" presStyleIdx="3" presStyleCnt="4"/>
      <dgm:spPr/>
    </dgm:pt>
    <dgm:pt modelId="{F8680878-8B2F-4691-AB88-8ABF896AE745}" type="pres">
      <dgm:prSet presAssocID="{75E569F2-CCE0-4866-AEBF-CB21E3B8F9C0}" presName="hierChild4" presStyleCnt="0"/>
      <dgm:spPr/>
    </dgm:pt>
    <dgm:pt modelId="{303218FF-5B0F-4D33-A542-975187C7DD8C}" type="pres">
      <dgm:prSet presAssocID="{7C7662CC-7380-4C01-A8D5-0AD594CD6AF8}" presName="Name37" presStyleLbl="parChTrans1D3" presStyleIdx="3" presStyleCnt="4"/>
      <dgm:spPr/>
    </dgm:pt>
    <dgm:pt modelId="{274B6B5F-C815-463E-A71F-650ABEA02C3A}" type="pres">
      <dgm:prSet presAssocID="{A705B259-FC11-4559-ABAD-336157091ECE}" presName="hierRoot2" presStyleCnt="0">
        <dgm:presLayoutVars>
          <dgm:hierBranch val="init"/>
        </dgm:presLayoutVars>
      </dgm:prSet>
      <dgm:spPr/>
    </dgm:pt>
    <dgm:pt modelId="{C70EF93F-9A31-4343-9DBB-5637FBBFE483}" type="pres">
      <dgm:prSet presAssocID="{A705B259-FC11-4559-ABAD-336157091ECE}" presName="rootComposite" presStyleCnt="0"/>
      <dgm:spPr/>
    </dgm:pt>
    <dgm:pt modelId="{E5E7E9F5-8000-4072-A601-98230DD06C24}" type="pres">
      <dgm:prSet presAssocID="{A705B259-FC11-4559-ABAD-336157091ECE}" presName="rootText" presStyleLbl="node3" presStyleIdx="3" presStyleCnt="4">
        <dgm:presLayoutVars>
          <dgm:chPref val="3"/>
        </dgm:presLayoutVars>
      </dgm:prSet>
      <dgm:spPr/>
    </dgm:pt>
    <dgm:pt modelId="{5C2EB2B8-8818-468D-B400-0D7C5FF479B0}" type="pres">
      <dgm:prSet presAssocID="{A705B259-FC11-4559-ABAD-336157091ECE}" presName="rootConnector" presStyleLbl="node3" presStyleIdx="3" presStyleCnt="4"/>
      <dgm:spPr/>
    </dgm:pt>
    <dgm:pt modelId="{716DC396-1835-43ED-8936-F8F01A67F448}" type="pres">
      <dgm:prSet presAssocID="{A705B259-FC11-4559-ABAD-336157091ECE}" presName="hierChild4" presStyleCnt="0"/>
      <dgm:spPr/>
    </dgm:pt>
    <dgm:pt modelId="{B3A55AAD-142D-4A58-8DCF-93F49A623D77}" type="pres">
      <dgm:prSet presAssocID="{A705B259-FC11-4559-ABAD-336157091ECE}" presName="hierChild5" presStyleCnt="0"/>
      <dgm:spPr/>
    </dgm:pt>
    <dgm:pt modelId="{BC70E0D5-9E34-49E4-AA29-F379B5CEFAA8}" type="pres">
      <dgm:prSet presAssocID="{75E569F2-CCE0-4866-AEBF-CB21E3B8F9C0}" presName="hierChild5" presStyleCnt="0"/>
      <dgm:spPr/>
    </dgm:pt>
    <dgm:pt modelId="{101F4530-2484-4F1E-8398-5B9A2EAB4F41}" type="pres">
      <dgm:prSet presAssocID="{6785D7E5-86E8-4575-9490-E985AFB4ABE6}" presName="hierChild3" presStyleCnt="0"/>
      <dgm:spPr/>
    </dgm:pt>
  </dgm:ptLst>
  <dgm:cxnLst>
    <dgm:cxn modelId="{B4B8D807-AF15-4066-AAD4-FCB0AFEF1C12}" type="presOf" srcId="{01189538-D5B7-49BB-9560-27EBF2430829}" destId="{D690DB49-95CC-4111-9C33-F1393485814A}" srcOrd="0" destOrd="0" presId="urn:microsoft.com/office/officeart/2005/8/layout/orgChart1"/>
    <dgm:cxn modelId="{BE6B520E-6AB7-4EB0-A133-9E55110EDBE7}" type="presOf" srcId="{9E70EBCB-0A0B-47B1-AB6B-8432D96E93F0}" destId="{69CCBB4B-FF7A-4FC1-AA64-FC346644E731}" srcOrd="1" destOrd="0" presId="urn:microsoft.com/office/officeart/2005/8/layout/orgChart1"/>
    <dgm:cxn modelId="{8B88B613-19BD-4EEA-BFD1-26C10F2B34A9}" srcId="{6785D7E5-86E8-4575-9490-E985AFB4ABE6}" destId="{9D3DF31A-0ACD-4405-84D6-C121CE17E61C}" srcOrd="0" destOrd="0" parTransId="{586DD760-9F87-46B5-9098-48918EBDCA28}" sibTransId="{05A10B8C-F2A3-436E-B49D-8B7F4D686AE6}"/>
    <dgm:cxn modelId="{14B46121-B2B0-4407-990D-7DC9062B5634}" srcId="{69C108A3-912F-42A0-957D-607EB3B60E08}" destId="{1D668868-0176-4B70-8C81-A6388D624082}" srcOrd="0" destOrd="0" parTransId="{03AB844E-4605-4D0E-9F01-2CAC810789FC}" sibTransId="{A7D332A7-6EEB-47F9-B2EA-5E3D4D48CD57}"/>
    <dgm:cxn modelId="{B851DE25-76B6-4EF6-A99C-D84D83D1A5C8}" type="presOf" srcId="{1D668868-0176-4B70-8C81-A6388D624082}" destId="{F3D96F5A-E213-4B3F-A570-1A943734E9C3}" srcOrd="1" destOrd="0" presId="urn:microsoft.com/office/officeart/2005/8/layout/orgChart1"/>
    <dgm:cxn modelId="{673E2C26-3418-4479-A7E8-F73DC332A42B}" type="presOf" srcId="{69C108A3-912F-42A0-957D-607EB3B60E08}" destId="{3DE323E6-528D-4D63-B563-3D745DD7DF8E}" srcOrd="1" destOrd="0" presId="urn:microsoft.com/office/officeart/2005/8/layout/orgChart1"/>
    <dgm:cxn modelId="{F22BE426-9D59-4465-BD6C-C6881E746402}" srcId="{6785D7E5-86E8-4575-9490-E985AFB4ABE6}" destId="{75E569F2-CCE0-4866-AEBF-CB21E3B8F9C0}" srcOrd="3" destOrd="0" parTransId="{D96268BB-40A0-469F-A162-F821F9CA44D0}" sibTransId="{712C975C-4938-449E-985F-364ADF3B1749}"/>
    <dgm:cxn modelId="{F3FE012B-BF9E-4E65-91D7-6AC25EA79A4C}" type="presOf" srcId="{9E70EBCB-0A0B-47B1-AB6B-8432D96E93F0}" destId="{63D40CA1-B571-4B0A-AB37-85FB40CE96CA}" srcOrd="0" destOrd="0" presId="urn:microsoft.com/office/officeart/2005/8/layout/orgChart1"/>
    <dgm:cxn modelId="{3901612E-90D3-411C-8C38-4982F47FE26E}" type="presOf" srcId="{D2CF48E6-E93D-4A30-A6E1-9E109A097D4B}" destId="{12B82FD0-14CB-40DC-87DD-1A6D7FD6F079}" srcOrd="0" destOrd="0" presId="urn:microsoft.com/office/officeart/2005/8/layout/orgChart1"/>
    <dgm:cxn modelId="{82AF9347-EE2F-414C-8DEF-2D0172E60841}" srcId="{6785D7E5-86E8-4575-9490-E985AFB4ABE6}" destId="{D2CF48E6-E93D-4A30-A6E1-9E109A097D4B}" srcOrd="2" destOrd="0" parTransId="{AF0514A1-E2C7-42F2-859E-E6AD72C75446}" sibTransId="{799DD360-A9B4-41F9-91E6-48D100ABBF94}"/>
    <dgm:cxn modelId="{A7C14748-1940-4223-B702-73ED5E2953EA}" type="presOf" srcId="{AF0514A1-E2C7-42F2-859E-E6AD72C75446}" destId="{436AFD5A-30F6-431A-B23A-17153A5BA81A}" srcOrd="0" destOrd="0" presId="urn:microsoft.com/office/officeart/2005/8/layout/orgChart1"/>
    <dgm:cxn modelId="{F5779869-96BC-4655-B075-33693E23F8E8}" type="presOf" srcId="{C8B4874A-77B6-47DA-93D2-ADE601770210}" destId="{DE039D87-43F5-43C9-B366-25693133B0C1}" srcOrd="1" destOrd="0" presId="urn:microsoft.com/office/officeart/2005/8/layout/orgChart1"/>
    <dgm:cxn modelId="{2BE6964A-5247-4699-B788-B8F2CAE8F1E1}" srcId="{6785D7E5-86E8-4575-9490-E985AFB4ABE6}" destId="{69C108A3-912F-42A0-957D-607EB3B60E08}" srcOrd="1" destOrd="0" parTransId="{EDB163EE-AF1A-41E9-8261-A68780D539FD}" sibTransId="{53638FAD-40C8-4AE5-AA10-4A2CF5426EA3}"/>
    <dgm:cxn modelId="{2F958072-40A9-4C39-8808-08F7601D5837}" type="presOf" srcId="{6785D7E5-86E8-4575-9490-E985AFB4ABE6}" destId="{B42216C6-532C-43DA-84B3-2A6E21E4110E}" srcOrd="0" destOrd="0" presId="urn:microsoft.com/office/officeart/2005/8/layout/orgChart1"/>
    <dgm:cxn modelId="{BA374F74-7C1E-4D26-BABF-36DF6D84ACAC}" srcId="{01189538-D5B7-49BB-9560-27EBF2430829}" destId="{6785D7E5-86E8-4575-9490-E985AFB4ABE6}" srcOrd="0" destOrd="0" parTransId="{15519ADA-AF59-49F9-A268-0FFC01D79B8A}" sibTransId="{B8D9CE12-3561-4262-9C9C-C6FC2E086A5C}"/>
    <dgm:cxn modelId="{8AEDF87F-072A-44E5-B049-A697EEAC1F70}" type="presOf" srcId="{02E6633A-7A72-4593-BFFC-54904DCB430A}" destId="{1B9E41B8-67DC-4184-98C4-EF4C4260CD04}" srcOrd="0" destOrd="0" presId="urn:microsoft.com/office/officeart/2005/8/layout/orgChart1"/>
    <dgm:cxn modelId="{68FE8885-7926-4ED8-81CC-0BEB12CB8562}" type="presOf" srcId="{75E569F2-CCE0-4866-AEBF-CB21E3B8F9C0}" destId="{E0290105-1B6F-42BA-80B4-863E9F7F0C9A}" srcOrd="1" destOrd="0" presId="urn:microsoft.com/office/officeart/2005/8/layout/orgChart1"/>
    <dgm:cxn modelId="{F2103B89-023A-4E8E-8BCD-BDDA93A77F9A}" type="presOf" srcId="{C8B4874A-77B6-47DA-93D2-ADE601770210}" destId="{F9341309-617A-4117-897A-594E50572722}" srcOrd="0" destOrd="0" presId="urn:microsoft.com/office/officeart/2005/8/layout/orgChart1"/>
    <dgm:cxn modelId="{57E86A95-72C1-4508-8E17-5CA59B0A360A}" type="presOf" srcId="{D2CF48E6-E93D-4A30-A6E1-9E109A097D4B}" destId="{30675387-CE10-4519-AEE5-B53BB8E3E37C}" srcOrd="1" destOrd="0" presId="urn:microsoft.com/office/officeart/2005/8/layout/orgChart1"/>
    <dgm:cxn modelId="{4F919D95-26D0-40BA-BFAB-AC93C42B72A0}" type="presOf" srcId="{EDB163EE-AF1A-41E9-8261-A68780D539FD}" destId="{290978D2-3C6A-4C33-8220-D041CAAE557D}" srcOrd="0" destOrd="0" presId="urn:microsoft.com/office/officeart/2005/8/layout/orgChart1"/>
    <dgm:cxn modelId="{8FD9149A-360F-4630-B9CE-7C0EC46FA15C}" type="presOf" srcId="{26907DB9-4628-4794-AE29-DDCADB7FB0CA}" destId="{3D9B74FC-37D7-4942-944E-AF007F4DF5B9}" srcOrd="0" destOrd="0" presId="urn:microsoft.com/office/officeart/2005/8/layout/orgChart1"/>
    <dgm:cxn modelId="{5FA55A9B-A0B3-4615-B9AD-5CE390EEBFF2}" type="presOf" srcId="{9D3DF31A-0ACD-4405-84D6-C121CE17E61C}" destId="{F14B3AB3-E725-4533-95ED-DDB55AFAF756}" srcOrd="1" destOrd="0" presId="urn:microsoft.com/office/officeart/2005/8/layout/orgChart1"/>
    <dgm:cxn modelId="{C599EBA2-97C9-4EF9-9513-35663D0C9D52}" type="presOf" srcId="{A705B259-FC11-4559-ABAD-336157091ECE}" destId="{E5E7E9F5-8000-4072-A601-98230DD06C24}" srcOrd="0" destOrd="0" presId="urn:microsoft.com/office/officeart/2005/8/layout/orgChart1"/>
    <dgm:cxn modelId="{9138F6A9-4E79-4E6F-B1B7-624490E0A610}" type="presOf" srcId="{75E569F2-CCE0-4866-AEBF-CB21E3B8F9C0}" destId="{A28099CE-6D18-4521-8BD6-2C0948192568}" srcOrd="0" destOrd="0" presId="urn:microsoft.com/office/officeart/2005/8/layout/orgChart1"/>
    <dgm:cxn modelId="{38F834AC-9BAD-4DAF-B948-B6F0945F1D0D}" type="presOf" srcId="{9D3DF31A-0ACD-4405-84D6-C121CE17E61C}" destId="{4BC6B17E-88DA-4CC4-A4D3-30F3BAB0DC6A}" srcOrd="0" destOrd="0" presId="urn:microsoft.com/office/officeart/2005/8/layout/orgChart1"/>
    <dgm:cxn modelId="{3ACD93AC-469D-4801-BB8B-7434334C3A45}" type="presOf" srcId="{A705B259-FC11-4559-ABAD-336157091ECE}" destId="{5C2EB2B8-8818-468D-B400-0D7C5FF479B0}" srcOrd="1" destOrd="0" presId="urn:microsoft.com/office/officeart/2005/8/layout/orgChart1"/>
    <dgm:cxn modelId="{7A67C5B0-630E-40C3-A7E7-7383D9A0060F}" type="presOf" srcId="{1D668868-0176-4B70-8C81-A6388D624082}" destId="{13ED20F1-62D2-46AD-9E63-E4EB2FC05D60}" srcOrd="0" destOrd="0" presId="urn:microsoft.com/office/officeart/2005/8/layout/orgChart1"/>
    <dgm:cxn modelId="{497C3FBE-50C6-4CEB-AF00-A1E7F221EC6A}" srcId="{75E569F2-CCE0-4866-AEBF-CB21E3B8F9C0}" destId="{A705B259-FC11-4559-ABAD-336157091ECE}" srcOrd="0" destOrd="0" parTransId="{7C7662CC-7380-4C01-A8D5-0AD594CD6AF8}" sibTransId="{55E43A87-5980-44BA-B749-88A0C9849D6E}"/>
    <dgm:cxn modelId="{C74147C0-524D-4320-8ED5-17A6D4AA2FEF}" srcId="{9D3DF31A-0ACD-4405-84D6-C121CE17E61C}" destId="{C8B4874A-77B6-47DA-93D2-ADE601770210}" srcOrd="0" destOrd="0" parTransId="{02E6633A-7A72-4593-BFFC-54904DCB430A}" sibTransId="{8A6A60C3-30A5-4663-B368-ED53C2384593}"/>
    <dgm:cxn modelId="{1568BAC3-303B-4AA6-BA2E-D3F491F6BED5}" srcId="{D2CF48E6-E93D-4A30-A6E1-9E109A097D4B}" destId="{9E70EBCB-0A0B-47B1-AB6B-8432D96E93F0}" srcOrd="0" destOrd="0" parTransId="{26907DB9-4628-4794-AE29-DDCADB7FB0CA}" sibTransId="{641E25DA-637D-499F-9AD0-6562B69B0A71}"/>
    <dgm:cxn modelId="{752A9AC8-DBD3-402E-A63D-793367C15A4F}" type="presOf" srcId="{7C7662CC-7380-4C01-A8D5-0AD594CD6AF8}" destId="{303218FF-5B0F-4D33-A542-975187C7DD8C}" srcOrd="0" destOrd="0" presId="urn:microsoft.com/office/officeart/2005/8/layout/orgChart1"/>
    <dgm:cxn modelId="{9FD483CF-8691-4640-8144-F96776FFFC5B}" type="presOf" srcId="{586DD760-9F87-46B5-9098-48918EBDCA28}" destId="{8FF298D9-93FF-44F9-A2E6-57D168880FD3}" srcOrd="0" destOrd="0" presId="urn:microsoft.com/office/officeart/2005/8/layout/orgChart1"/>
    <dgm:cxn modelId="{9364BCD2-0A2B-40AC-8525-F66A10D806E1}" type="presOf" srcId="{6785D7E5-86E8-4575-9490-E985AFB4ABE6}" destId="{4F564F50-B889-41FC-A708-2EA0540BE843}" srcOrd="1" destOrd="0" presId="urn:microsoft.com/office/officeart/2005/8/layout/orgChart1"/>
    <dgm:cxn modelId="{C5BEF9E2-CC56-40B4-9BD4-6220BFBB32AA}" type="presOf" srcId="{03AB844E-4605-4D0E-9F01-2CAC810789FC}" destId="{8662672E-4CDC-4BC6-A65F-46338BF90F5C}" srcOrd="0" destOrd="0" presId="urn:microsoft.com/office/officeart/2005/8/layout/orgChart1"/>
    <dgm:cxn modelId="{4F0FFEE4-7238-4FBA-8E5B-09C9DD398378}" type="presOf" srcId="{D96268BB-40A0-469F-A162-F821F9CA44D0}" destId="{2C445886-450D-4127-9DF0-89BC6EF092FC}" srcOrd="0" destOrd="0" presId="urn:microsoft.com/office/officeart/2005/8/layout/orgChart1"/>
    <dgm:cxn modelId="{B5EF1DF6-63A8-42AE-857F-FD8CB7D7D166}" type="presOf" srcId="{69C108A3-912F-42A0-957D-607EB3B60E08}" destId="{3F514A01-43E6-4BCD-8D50-B73EE9ECB8FB}" srcOrd="0" destOrd="0" presId="urn:microsoft.com/office/officeart/2005/8/layout/orgChart1"/>
    <dgm:cxn modelId="{8DA1B630-EFFD-4A22-9268-E860EB040EF6}" type="presParOf" srcId="{D690DB49-95CC-4111-9C33-F1393485814A}" destId="{D4781556-4D6E-4C51-8597-D5BBDEA5B4F3}" srcOrd="0" destOrd="0" presId="urn:microsoft.com/office/officeart/2005/8/layout/orgChart1"/>
    <dgm:cxn modelId="{9A524653-B7C5-471F-AC1B-C3DCCE119A89}" type="presParOf" srcId="{D4781556-4D6E-4C51-8597-D5BBDEA5B4F3}" destId="{42B60EF3-7CBF-4353-8D48-519F7105400B}" srcOrd="0" destOrd="0" presId="urn:microsoft.com/office/officeart/2005/8/layout/orgChart1"/>
    <dgm:cxn modelId="{07CC4706-CDAC-4426-B464-C8FB88F24D83}" type="presParOf" srcId="{42B60EF3-7CBF-4353-8D48-519F7105400B}" destId="{B42216C6-532C-43DA-84B3-2A6E21E4110E}" srcOrd="0" destOrd="0" presId="urn:microsoft.com/office/officeart/2005/8/layout/orgChart1"/>
    <dgm:cxn modelId="{22A4029D-B2E7-4B72-A5E5-200043BC7B5D}" type="presParOf" srcId="{42B60EF3-7CBF-4353-8D48-519F7105400B}" destId="{4F564F50-B889-41FC-A708-2EA0540BE843}" srcOrd="1" destOrd="0" presId="urn:microsoft.com/office/officeart/2005/8/layout/orgChart1"/>
    <dgm:cxn modelId="{6D7216D2-946E-48BF-92BF-CFCB114E4F21}" type="presParOf" srcId="{D4781556-4D6E-4C51-8597-D5BBDEA5B4F3}" destId="{F5B4CDCE-289B-46DF-B3B1-0FB98CA8BCD7}" srcOrd="1" destOrd="0" presId="urn:microsoft.com/office/officeart/2005/8/layout/orgChart1"/>
    <dgm:cxn modelId="{1E01FE95-02B1-48BD-A721-3223628A3737}" type="presParOf" srcId="{F5B4CDCE-289B-46DF-B3B1-0FB98CA8BCD7}" destId="{8FF298D9-93FF-44F9-A2E6-57D168880FD3}" srcOrd="0" destOrd="0" presId="urn:microsoft.com/office/officeart/2005/8/layout/orgChart1"/>
    <dgm:cxn modelId="{6149A959-EBBE-49B7-A01E-56C061D7D3F9}" type="presParOf" srcId="{F5B4CDCE-289B-46DF-B3B1-0FB98CA8BCD7}" destId="{6E537610-6538-45CA-A1B5-0708AD59EE40}" srcOrd="1" destOrd="0" presId="urn:microsoft.com/office/officeart/2005/8/layout/orgChart1"/>
    <dgm:cxn modelId="{4DCBF940-AB92-4517-B5CF-902B6929CDDD}" type="presParOf" srcId="{6E537610-6538-45CA-A1B5-0708AD59EE40}" destId="{86A15414-5A49-4F3F-A0B1-2130868BC063}" srcOrd="0" destOrd="0" presId="urn:microsoft.com/office/officeart/2005/8/layout/orgChart1"/>
    <dgm:cxn modelId="{BF0EA614-E8CB-40E9-9B2A-FF843F3D2F01}" type="presParOf" srcId="{86A15414-5A49-4F3F-A0B1-2130868BC063}" destId="{4BC6B17E-88DA-4CC4-A4D3-30F3BAB0DC6A}" srcOrd="0" destOrd="0" presId="urn:microsoft.com/office/officeart/2005/8/layout/orgChart1"/>
    <dgm:cxn modelId="{2410AD57-73D8-4B0E-AEC2-3F8A773D522F}" type="presParOf" srcId="{86A15414-5A49-4F3F-A0B1-2130868BC063}" destId="{F14B3AB3-E725-4533-95ED-DDB55AFAF756}" srcOrd="1" destOrd="0" presId="urn:microsoft.com/office/officeart/2005/8/layout/orgChart1"/>
    <dgm:cxn modelId="{C0287BEA-EFF9-463C-B7BE-438D8A1EDE04}" type="presParOf" srcId="{6E537610-6538-45CA-A1B5-0708AD59EE40}" destId="{931C8677-E3E2-46A2-B1E4-0CDAD2C9DE5C}" srcOrd="1" destOrd="0" presId="urn:microsoft.com/office/officeart/2005/8/layout/orgChart1"/>
    <dgm:cxn modelId="{6EBF301A-F290-41BA-A162-8CD77E421568}" type="presParOf" srcId="{931C8677-E3E2-46A2-B1E4-0CDAD2C9DE5C}" destId="{1B9E41B8-67DC-4184-98C4-EF4C4260CD04}" srcOrd="0" destOrd="0" presId="urn:microsoft.com/office/officeart/2005/8/layout/orgChart1"/>
    <dgm:cxn modelId="{FA69165C-E93C-4390-8E67-3DAE1EC50B1D}" type="presParOf" srcId="{931C8677-E3E2-46A2-B1E4-0CDAD2C9DE5C}" destId="{FB59C8AF-D719-48E5-B51E-A9B75F00B589}" srcOrd="1" destOrd="0" presId="urn:microsoft.com/office/officeart/2005/8/layout/orgChart1"/>
    <dgm:cxn modelId="{4A2BA858-3A79-42B5-A3EC-6110CA765902}" type="presParOf" srcId="{FB59C8AF-D719-48E5-B51E-A9B75F00B589}" destId="{052C9F97-D1AF-4EC7-B750-23FA15CF1F5F}" srcOrd="0" destOrd="0" presId="urn:microsoft.com/office/officeart/2005/8/layout/orgChart1"/>
    <dgm:cxn modelId="{18EE609E-8299-490F-BE5E-0711F1362D57}" type="presParOf" srcId="{052C9F97-D1AF-4EC7-B750-23FA15CF1F5F}" destId="{F9341309-617A-4117-897A-594E50572722}" srcOrd="0" destOrd="0" presId="urn:microsoft.com/office/officeart/2005/8/layout/orgChart1"/>
    <dgm:cxn modelId="{64D4D6B1-2D61-4E97-B090-CA863B7D9087}" type="presParOf" srcId="{052C9F97-D1AF-4EC7-B750-23FA15CF1F5F}" destId="{DE039D87-43F5-43C9-B366-25693133B0C1}" srcOrd="1" destOrd="0" presId="urn:microsoft.com/office/officeart/2005/8/layout/orgChart1"/>
    <dgm:cxn modelId="{EC41A3D4-3AA2-4A78-AB6C-DE48B1F5F3F6}" type="presParOf" srcId="{FB59C8AF-D719-48E5-B51E-A9B75F00B589}" destId="{4C404934-97DA-45EA-B8A2-21B5041A1DF1}" srcOrd="1" destOrd="0" presId="urn:microsoft.com/office/officeart/2005/8/layout/orgChart1"/>
    <dgm:cxn modelId="{94B6E18D-BE33-457B-8C9E-2913C2DFAD8D}" type="presParOf" srcId="{FB59C8AF-D719-48E5-B51E-A9B75F00B589}" destId="{D61176FD-FE3D-4E24-B262-4ED6FEA1D76F}" srcOrd="2" destOrd="0" presId="urn:microsoft.com/office/officeart/2005/8/layout/orgChart1"/>
    <dgm:cxn modelId="{94D18199-9DF4-434B-BBC9-49F402DCFEF7}" type="presParOf" srcId="{6E537610-6538-45CA-A1B5-0708AD59EE40}" destId="{A4CA479E-5088-4FBC-AEEB-42F9A4F7DFC4}" srcOrd="2" destOrd="0" presId="urn:microsoft.com/office/officeart/2005/8/layout/orgChart1"/>
    <dgm:cxn modelId="{544CC632-C5F3-4677-BB39-C7F23FF0C445}" type="presParOf" srcId="{F5B4CDCE-289B-46DF-B3B1-0FB98CA8BCD7}" destId="{290978D2-3C6A-4C33-8220-D041CAAE557D}" srcOrd="2" destOrd="0" presId="urn:microsoft.com/office/officeart/2005/8/layout/orgChart1"/>
    <dgm:cxn modelId="{2A2BFAB6-379E-4688-88AB-A6BD978A818B}" type="presParOf" srcId="{F5B4CDCE-289B-46DF-B3B1-0FB98CA8BCD7}" destId="{9421EB31-7B0E-4AB9-9C8E-4C7D307B6FF1}" srcOrd="3" destOrd="0" presId="urn:microsoft.com/office/officeart/2005/8/layout/orgChart1"/>
    <dgm:cxn modelId="{CC50331A-1CB9-45E9-82AE-4C2018B3BCEA}" type="presParOf" srcId="{9421EB31-7B0E-4AB9-9C8E-4C7D307B6FF1}" destId="{BE42AF33-C816-47F0-841D-7E9E62FA4A97}" srcOrd="0" destOrd="0" presId="urn:microsoft.com/office/officeart/2005/8/layout/orgChart1"/>
    <dgm:cxn modelId="{3F4FCB40-8C89-41C7-AD2F-E67CD8AEF87E}" type="presParOf" srcId="{BE42AF33-C816-47F0-841D-7E9E62FA4A97}" destId="{3F514A01-43E6-4BCD-8D50-B73EE9ECB8FB}" srcOrd="0" destOrd="0" presId="urn:microsoft.com/office/officeart/2005/8/layout/orgChart1"/>
    <dgm:cxn modelId="{81AA989B-ECAA-4692-B031-BA35F27D07F9}" type="presParOf" srcId="{BE42AF33-C816-47F0-841D-7E9E62FA4A97}" destId="{3DE323E6-528D-4D63-B563-3D745DD7DF8E}" srcOrd="1" destOrd="0" presId="urn:microsoft.com/office/officeart/2005/8/layout/orgChart1"/>
    <dgm:cxn modelId="{A07BE583-B2A4-4577-ADCD-A9E53C91D19C}" type="presParOf" srcId="{9421EB31-7B0E-4AB9-9C8E-4C7D307B6FF1}" destId="{62D4CEEA-889D-4EB6-AEB0-D22865393EC8}" srcOrd="1" destOrd="0" presId="urn:microsoft.com/office/officeart/2005/8/layout/orgChart1"/>
    <dgm:cxn modelId="{101E4FEE-3112-47EE-9C3E-2D4CF083E988}" type="presParOf" srcId="{62D4CEEA-889D-4EB6-AEB0-D22865393EC8}" destId="{8662672E-4CDC-4BC6-A65F-46338BF90F5C}" srcOrd="0" destOrd="0" presId="urn:microsoft.com/office/officeart/2005/8/layout/orgChart1"/>
    <dgm:cxn modelId="{0396D37D-68E4-4C9D-8CF3-45A2D0039012}" type="presParOf" srcId="{62D4CEEA-889D-4EB6-AEB0-D22865393EC8}" destId="{508838BB-5DEF-4AF5-8424-6FC3EB49B8C7}" srcOrd="1" destOrd="0" presId="urn:microsoft.com/office/officeart/2005/8/layout/orgChart1"/>
    <dgm:cxn modelId="{9CEB5768-DA88-4C72-93A6-63DE58A508E4}" type="presParOf" srcId="{508838BB-5DEF-4AF5-8424-6FC3EB49B8C7}" destId="{FD482834-A7E3-4007-BECA-C31468035091}" srcOrd="0" destOrd="0" presId="urn:microsoft.com/office/officeart/2005/8/layout/orgChart1"/>
    <dgm:cxn modelId="{D8F1229C-89D6-4139-B589-2BB6382219DB}" type="presParOf" srcId="{FD482834-A7E3-4007-BECA-C31468035091}" destId="{13ED20F1-62D2-46AD-9E63-E4EB2FC05D60}" srcOrd="0" destOrd="0" presId="urn:microsoft.com/office/officeart/2005/8/layout/orgChart1"/>
    <dgm:cxn modelId="{99A0489C-3D70-4F41-91B3-F27CA648F569}" type="presParOf" srcId="{FD482834-A7E3-4007-BECA-C31468035091}" destId="{F3D96F5A-E213-4B3F-A570-1A943734E9C3}" srcOrd="1" destOrd="0" presId="urn:microsoft.com/office/officeart/2005/8/layout/orgChart1"/>
    <dgm:cxn modelId="{CAFED42F-AE8C-4B02-AE1C-26EED7BBD0BA}" type="presParOf" srcId="{508838BB-5DEF-4AF5-8424-6FC3EB49B8C7}" destId="{186E2D31-DE41-4FF0-96B4-0C1695AF3898}" srcOrd="1" destOrd="0" presId="urn:microsoft.com/office/officeart/2005/8/layout/orgChart1"/>
    <dgm:cxn modelId="{363B121E-E350-4DCD-BBA4-E159AEB300DF}" type="presParOf" srcId="{508838BB-5DEF-4AF5-8424-6FC3EB49B8C7}" destId="{DAF146BA-A7B8-498E-91EC-52FD56A71311}" srcOrd="2" destOrd="0" presId="urn:microsoft.com/office/officeart/2005/8/layout/orgChart1"/>
    <dgm:cxn modelId="{C857121E-E15C-42F7-8AE7-0A50010927BE}" type="presParOf" srcId="{9421EB31-7B0E-4AB9-9C8E-4C7D307B6FF1}" destId="{40E7FBA2-5C0C-4EC6-9313-2D735601BA1E}" srcOrd="2" destOrd="0" presId="urn:microsoft.com/office/officeart/2005/8/layout/orgChart1"/>
    <dgm:cxn modelId="{6DBAF950-43D9-41D9-A436-AE3A81D5CBDF}" type="presParOf" srcId="{F5B4CDCE-289B-46DF-B3B1-0FB98CA8BCD7}" destId="{436AFD5A-30F6-431A-B23A-17153A5BA81A}" srcOrd="4" destOrd="0" presId="urn:microsoft.com/office/officeart/2005/8/layout/orgChart1"/>
    <dgm:cxn modelId="{3E3C1185-BB0B-4E92-902B-CF1DA09136F6}" type="presParOf" srcId="{F5B4CDCE-289B-46DF-B3B1-0FB98CA8BCD7}" destId="{0F41C0BB-BF33-4B4C-9F32-A44543286DA3}" srcOrd="5" destOrd="0" presId="urn:microsoft.com/office/officeart/2005/8/layout/orgChart1"/>
    <dgm:cxn modelId="{9B0D71FF-9520-4DE5-AE22-1A7645E11B15}" type="presParOf" srcId="{0F41C0BB-BF33-4B4C-9F32-A44543286DA3}" destId="{37FE2A24-DB55-451B-8613-9B43F16FF4C6}" srcOrd="0" destOrd="0" presId="urn:microsoft.com/office/officeart/2005/8/layout/orgChart1"/>
    <dgm:cxn modelId="{BF3709E8-B0D4-4A9A-AC37-89C44D5F8041}" type="presParOf" srcId="{37FE2A24-DB55-451B-8613-9B43F16FF4C6}" destId="{12B82FD0-14CB-40DC-87DD-1A6D7FD6F079}" srcOrd="0" destOrd="0" presId="urn:microsoft.com/office/officeart/2005/8/layout/orgChart1"/>
    <dgm:cxn modelId="{29ECF3E0-6E64-40F7-B3BE-29EA53507E19}" type="presParOf" srcId="{37FE2A24-DB55-451B-8613-9B43F16FF4C6}" destId="{30675387-CE10-4519-AEE5-B53BB8E3E37C}" srcOrd="1" destOrd="0" presId="urn:microsoft.com/office/officeart/2005/8/layout/orgChart1"/>
    <dgm:cxn modelId="{2BBB99E2-E90E-448B-B906-B8F63D70E125}" type="presParOf" srcId="{0F41C0BB-BF33-4B4C-9F32-A44543286DA3}" destId="{8C8D2A73-5CC8-47A6-B7CD-0CBFDB19A912}" srcOrd="1" destOrd="0" presId="urn:microsoft.com/office/officeart/2005/8/layout/orgChart1"/>
    <dgm:cxn modelId="{0B16E2D0-08B3-47D6-AA77-B8DA9CB950D5}" type="presParOf" srcId="{8C8D2A73-5CC8-47A6-B7CD-0CBFDB19A912}" destId="{3D9B74FC-37D7-4942-944E-AF007F4DF5B9}" srcOrd="0" destOrd="0" presId="urn:microsoft.com/office/officeart/2005/8/layout/orgChart1"/>
    <dgm:cxn modelId="{C0A1EEBD-4B60-4011-BC91-6DF3EED4259D}" type="presParOf" srcId="{8C8D2A73-5CC8-47A6-B7CD-0CBFDB19A912}" destId="{1E2CCAB8-0D80-4591-A22A-4A0B435591FE}" srcOrd="1" destOrd="0" presId="urn:microsoft.com/office/officeart/2005/8/layout/orgChart1"/>
    <dgm:cxn modelId="{4B299DDB-783A-43F7-8A5B-439409E7D936}" type="presParOf" srcId="{1E2CCAB8-0D80-4591-A22A-4A0B435591FE}" destId="{A6EBE0C3-4DF7-4DD0-8685-1AED40E44B02}" srcOrd="0" destOrd="0" presId="urn:microsoft.com/office/officeart/2005/8/layout/orgChart1"/>
    <dgm:cxn modelId="{928407B0-D07F-4454-B7E3-549613E4C2B8}" type="presParOf" srcId="{A6EBE0C3-4DF7-4DD0-8685-1AED40E44B02}" destId="{63D40CA1-B571-4B0A-AB37-85FB40CE96CA}" srcOrd="0" destOrd="0" presId="urn:microsoft.com/office/officeart/2005/8/layout/orgChart1"/>
    <dgm:cxn modelId="{223C3BAC-FEC7-465B-9ABB-28980B18CE55}" type="presParOf" srcId="{A6EBE0C3-4DF7-4DD0-8685-1AED40E44B02}" destId="{69CCBB4B-FF7A-4FC1-AA64-FC346644E731}" srcOrd="1" destOrd="0" presId="urn:microsoft.com/office/officeart/2005/8/layout/orgChart1"/>
    <dgm:cxn modelId="{02D9C5D3-2238-4505-875A-D326B37745F4}" type="presParOf" srcId="{1E2CCAB8-0D80-4591-A22A-4A0B435591FE}" destId="{5EC8C4E5-396C-4DAF-9D59-3C4B2DF7B520}" srcOrd="1" destOrd="0" presId="urn:microsoft.com/office/officeart/2005/8/layout/orgChart1"/>
    <dgm:cxn modelId="{0F324880-9ED7-4052-BA94-B2A2C552DD3B}" type="presParOf" srcId="{1E2CCAB8-0D80-4591-A22A-4A0B435591FE}" destId="{FA8CFA98-128F-4C79-88DB-1175DF100BFF}" srcOrd="2" destOrd="0" presId="urn:microsoft.com/office/officeart/2005/8/layout/orgChart1"/>
    <dgm:cxn modelId="{4EC56ADD-6FBD-4392-B358-E4BEB9EBC38A}" type="presParOf" srcId="{0F41C0BB-BF33-4B4C-9F32-A44543286DA3}" destId="{699A04FB-5E1C-4D9E-86DF-C9220D2AE092}" srcOrd="2" destOrd="0" presId="urn:microsoft.com/office/officeart/2005/8/layout/orgChart1"/>
    <dgm:cxn modelId="{94DB3CD9-37E7-4436-9854-4605C37DC05F}" type="presParOf" srcId="{F5B4CDCE-289B-46DF-B3B1-0FB98CA8BCD7}" destId="{2C445886-450D-4127-9DF0-89BC6EF092FC}" srcOrd="6" destOrd="0" presId="urn:microsoft.com/office/officeart/2005/8/layout/orgChart1"/>
    <dgm:cxn modelId="{D8B1D6C9-E305-4538-99BA-C875F32273BA}" type="presParOf" srcId="{F5B4CDCE-289B-46DF-B3B1-0FB98CA8BCD7}" destId="{0AC72504-354E-4C45-8C35-8DE4D647AB28}" srcOrd="7" destOrd="0" presId="urn:microsoft.com/office/officeart/2005/8/layout/orgChart1"/>
    <dgm:cxn modelId="{54C9A985-4BD7-47EF-A4C7-7E938087BBBA}" type="presParOf" srcId="{0AC72504-354E-4C45-8C35-8DE4D647AB28}" destId="{7AC1D533-5A1B-42B4-9599-7ED5B389C9D0}" srcOrd="0" destOrd="0" presId="urn:microsoft.com/office/officeart/2005/8/layout/orgChart1"/>
    <dgm:cxn modelId="{6021DF47-3E1D-4ECD-9FA4-003389140E54}" type="presParOf" srcId="{7AC1D533-5A1B-42B4-9599-7ED5B389C9D0}" destId="{A28099CE-6D18-4521-8BD6-2C0948192568}" srcOrd="0" destOrd="0" presId="urn:microsoft.com/office/officeart/2005/8/layout/orgChart1"/>
    <dgm:cxn modelId="{B8FFF993-8D9D-4CAC-BCED-CD0C5A1A4D33}" type="presParOf" srcId="{7AC1D533-5A1B-42B4-9599-7ED5B389C9D0}" destId="{E0290105-1B6F-42BA-80B4-863E9F7F0C9A}" srcOrd="1" destOrd="0" presId="urn:microsoft.com/office/officeart/2005/8/layout/orgChart1"/>
    <dgm:cxn modelId="{7F9DFABD-2961-4153-AE43-A0AD98C751AD}" type="presParOf" srcId="{0AC72504-354E-4C45-8C35-8DE4D647AB28}" destId="{F8680878-8B2F-4691-AB88-8ABF896AE745}" srcOrd="1" destOrd="0" presId="urn:microsoft.com/office/officeart/2005/8/layout/orgChart1"/>
    <dgm:cxn modelId="{03F42506-19C7-4E8D-BDFC-AE8A9745D826}" type="presParOf" srcId="{F8680878-8B2F-4691-AB88-8ABF896AE745}" destId="{303218FF-5B0F-4D33-A542-975187C7DD8C}" srcOrd="0" destOrd="0" presId="urn:microsoft.com/office/officeart/2005/8/layout/orgChart1"/>
    <dgm:cxn modelId="{DD14FDFE-798F-456C-92DE-161E742BC475}" type="presParOf" srcId="{F8680878-8B2F-4691-AB88-8ABF896AE745}" destId="{274B6B5F-C815-463E-A71F-650ABEA02C3A}" srcOrd="1" destOrd="0" presId="urn:microsoft.com/office/officeart/2005/8/layout/orgChart1"/>
    <dgm:cxn modelId="{5DF5C664-9C9D-4FA5-9BBE-CAB72ABCA2C6}" type="presParOf" srcId="{274B6B5F-C815-463E-A71F-650ABEA02C3A}" destId="{C70EF93F-9A31-4343-9DBB-5637FBBFE483}" srcOrd="0" destOrd="0" presId="urn:microsoft.com/office/officeart/2005/8/layout/orgChart1"/>
    <dgm:cxn modelId="{D2769FC5-C6CF-4A3E-9E91-CDD92BB88AF1}" type="presParOf" srcId="{C70EF93F-9A31-4343-9DBB-5637FBBFE483}" destId="{E5E7E9F5-8000-4072-A601-98230DD06C24}" srcOrd="0" destOrd="0" presId="urn:microsoft.com/office/officeart/2005/8/layout/orgChart1"/>
    <dgm:cxn modelId="{B1A4474D-57C1-420D-8485-3C05F966D017}" type="presParOf" srcId="{C70EF93F-9A31-4343-9DBB-5637FBBFE483}" destId="{5C2EB2B8-8818-468D-B400-0D7C5FF479B0}" srcOrd="1" destOrd="0" presId="urn:microsoft.com/office/officeart/2005/8/layout/orgChart1"/>
    <dgm:cxn modelId="{72EEB7ED-0424-4798-8696-498839613874}" type="presParOf" srcId="{274B6B5F-C815-463E-A71F-650ABEA02C3A}" destId="{716DC396-1835-43ED-8936-F8F01A67F448}" srcOrd="1" destOrd="0" presId="urn:microsoft.com/office/officeart/2005/8/layout/orgChart1"/>
    <dgm:cxn modelId="{E7910CA2-FDAA-4415-BAD3-CE2FABB72E5B}" type="presParOf" srcId="{274B6B5F-C815-463E-A71F-650ABEA02C3A}" destId="{B3A55AAD-142D-4A58-8DCF-93F49A623D77}" srcOrd="2" destOrd="0" presId="urn:microsoft.com/office/officeart/2005/8/layout/orgChart1"/>
    <dgm:cxn modelId="{1FF7B0F9-0607-466A-BF80-859EE340C3D4}" type="presParOf" srcId="{0AC72504-354E-4C45-8C35-8DE4D647AB28}" destId="{BC70E0D5-9E34-49E4-AA29-F379B5CEFAA8}" srcOrd="2" destOrd="0" presId="urn:microsoft.com/office/officeart/2005/8/layout/orgChart1"/>
    <dgm:cxn modelId="{4D3DB5BE-D4F0-42C9-A9F3-5D7F2060DF94}" type="presParOf" srcId="{D4781556-4D6E-4C51-8597-D5BBDEA5B4F3}" destId="{101F4530-2484-4F1E-8398-5B9A2EAB4F4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1619B-7017-448B-B8F4-4D2489F58A4B}">
      <dsp:nvSpPr>
        <dsp:cNvPr id="0" name=""/>
        <dsp:cNvSpPr/>
      </dsp:nvSpPr>
      <dsp:spPr>
        <a:xfrm>
          <a:off x="1394058" y="836030"/>
          <a:ext cx="91440" cy="350998"/>
        </a:xfrm>
        <a:custGeom>
          <a:avLst/>
          <a:gdLst/>
          <a:ahLst/>
          <a:cxnLst/>
          <a:rect l="0" t="0" r="0" b="0"/>
          <a:pathLst>
            <a:path>
              <a:moveTo>
                <a:pt x="45720" y="0"/>
              </a:moveTo>
              <a:lnTo>
                <a:pt x="45720" y="3509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C28B2C-30EF-49C6-B641-F514EA67D901}">
      <dsp:nvSpPr>
        <dsp:cNvPr id="0" name=""/>
        <dsp:cNvSpPr/>
      </dsp:nvSpPr>
      <dsp:spPr>
        <a:xfrm>
          <a:off x="604067" y="318"/>
          <a:ext cx="1671422" cy="8357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ICU Attending</a:t>
          </a:r>
        </a:p>
      </dsp:txBody>
      <dsp:txXfrm>
        <a:off x="604067" y="318"/>
        <a:ext cx="1671422" cy="835711"/>
      </dsp:txXfrm>
    </dsp:sp>
    <dsp:sp modelId="{46CA97AD-056C-4324-AE81-40146F9C9DB2}">
      <dsp:nvSpPr>
        <dsp:cNvPr id="0" name=""/>
        <dsp:cNvSpPr/>
      </dsp:nvSpPr>
      <dsp:spPr>
        <a:xfrm>
          <a:off x="604067" y="1187028"/>
          <a:ext cx="1671422" cy="8357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PGY-1</a:t>
          </a:r>
        </a:p>
      </dsp:txBody>
      <dsp:txXfrm>
        <a:off x="604067" y="1187028"/>
        <a:ext cx="1671422" cy="83571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28B2C-30EF-49C6-B641-F514EA67D901}">
      <dsp:nvSpPr>
        <dsp:cNvPr id="0" name=""/>
        <dsp:cNvSpPr/>
      </dsp:nvSpPr>
      <dsp:spPr>
        <a:xfrm>
          <a:off x="199" y="2205"/>
          <a:ext cx="1636821" cy="818410"/>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On Call HOSPITALIST*</a:t>
          </a:r>
        </a:p>
      </dsp:txBody>
      <dsp:txXfrm>
        <a:off x="199" y="2205"/>
        <a:ext cx="1636821" cy="81841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218FF-5B0F-4D33-A542-975187C7DD8C}">
      <dsp:nvSpPr>
        <dsp:cNvPr id="0" name=""/>
        <dsp:cNvSpPr/>
      </dsp:nvSpPr>
      <dsp:spPr>
        <a:xfrm>
          <a:off x="89639" y="1865104"/>
          <a:ext cx="132173" cy="405332"/>
        </a:xfrm>
        <a:custGeom>
          <a:avLst/>
          <a:gdLst/>
          <a:ahLst/>
          <a:cxnLst/>
          <a:rect l="0" t="0" r="0" b="0"/>
          <a:pathLst>
            <a:path>
              <a:moveTo>
                <a:pt x="0" y="0"/>
              </a:moveTo>
              <a:lnTo>
                <a:pt x="0" y="405332"/>
              </a:lnTo>
              <a:lnTo>
                <a:pt x="132173" y="4053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445886-450D-4127-9DF0-89BC6EF092FC}">
      <dsp:nvSpPr>
        <dsp:cNvPr id="0" name=""/>
        <dsp:cNvSpPr/>
      </dsp:nvSpPr>
      <dsp:spPr>
        <a:xfrm>
          <a:off x="442102" y="1239482"/>
          <a:ext cx="1599303" cy="185043"/>
        </a:xfrm>
        <a:custGeom>
          <a:avLst/>
          <a:gdLst/>
          <a:ahLst/>
          <a:cxnLst/>
          <a:rect l="0" t="0" r="0" b="0"/>
          <a:pathLst>
            <a:path>
              <a:moveTo>
                <a:pt x="1599303" y="0"/>
              </a:moveTo>
              <a:lnTo>
                <a:pt x="1599303" y="92521"/>
              </a:lnTo>
              <a:lnTo>
                <a:pt x="0" y="92521"/>
              </a:lnTo>
              <a:lnTo>
                <a:pt x="0" y="1850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9B74FC-37D7-4942-944E-AF007F4DF5B9}">
      <dsp:nvSpPr>
        <dsp:cNvPr id="0" name=""/>
        <dsp:cNvSpPr/>
      </dsp:nvSpPr>
      <dsp:spPr>
        <a:xfrm>
          <a:off x="1155841" y="1865104"/>
          <a:ext cx="132173" cy="405332"/>
        </a:xfrm>
        <a:custGeom>
          <a:avLst/>
          <a:gdLst/>
          <a:ahLst/>
          <a:cxnLst/>
          <a:rect l="0" t="0" r="0" b="0"/>
          <a:pathLst>
            <a:path>
              <a:moveTo>
                <a:pt x="0" y="0"/>
              </a:moveTo>
              <a:lnTo>
                <a:pt x="0" y="405332"/>
              </a:lnTo>
              <a:lnTo>
                <a:pt x="132173" y="4053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6AFD5A-30F6-431A-B23A-17153A5BA81A}">
      <dsp:nvSpPr>
        <dsp:cNvPr id="0" name=""/>
        <dsp:cNvSpPr/>
      </dsp:nvSpPr>
      <dsp:spPr>
        <a:xfrm>
          <a:off x="1508304" y="1239482"/>
          <a:ext cx="533101" cy="185043"/>
        </a:xfrm>
        <a:custGeom>
          <a:avLst/>
          <a:gdLst/>
          <a:ahLst/>
          <a:cxnLst/>
          <a:rect l="0" t="0" r="0" b="0"/>
          <a:pathLst>
            <a:path>
              <a:moveTo>
                <a:pt x="533101" y="0"/>
              </a:moveTo>
              <a:lnTo>
                <a:pt x="533101" y="92521"/>
              </a:lnTo>
              <a:lnTo>
                <a:pt x="0" y="92521"/>
              </a:lnTo>
              <a:lnTo>
                <a:pt x="0" y="1850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62672E-4CDC-4BC6-A65F-46338BF90F5C}">
      <dsp:nvSpPr>
        <dsp:cNvPr id="0" name=""/>
        <dsp:cNvSpPr/>
      </dsp:nvSpPr>
      <dsp:spPr>
        <a:xfrm>
          <a:off x="2222043" y="1865104"/>
          <a:ext cx="132173" cy="405332"/>
        </a:xfrm>
        <a:custGeom>
          <a:avLst/>
          <a:gdLst/>
          <a:ahLst/>
          <a:cxnLst/>
          <a:rect l="0" t="0" r="0" b="0"/>
          <a:pathLst>
            <a:path>
              <a:moveTo>
                <a:pt x="0" y="0"/>
              </a:moveTo>
              <a:lnTo>
                <a:pt x="0" y="405332"/>
              </a:lnTo>
              <a:lnTo>
                <a:pt x="132173" y="4053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0978D2-3C6A-4C33-8220-D041CAAE557D}">
      <dsp:nvSpPr>
        <dsp:cNvPr id="0" name=""/>
        <dsp:cNvSpPr/>
      </dsp:nvSpPr>
      <dsp:spPr>
        <a:xfrm>
          <a:off x="2041405" y="1239482"/>
          <a:ext cx="533101" cy="185043"/>
        </a:xfrm>
        <a:custGeom>
          <a:avLst/>
          <a:gdLst/>
          <a:ahLst/>
          <a:cxnLst/>
          <a:rect l="0" t="0" r="0" b="0"/>
          <a:pathLst>
            <a:path>
              <a:moveTo>
                <a:pt x="0" y="0"/>
              </a:moveTo>
              <a:lnTo>
                <a:pt x="0" y="92521"/>
              </a:lnTo>
              <a:lnTo>
                <a:pt x="533101" y="92521"/>
              </a:lnTo>
              <a:lnTo>
                <a:pt x="533101" y="1850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9E41B8-67DC-4184-98C4-EF4C4260CD04}">
      <dsp:nvSpPr>
        <dsp:cNvPr id="0" name=""/>
        <dsp:cNvSpPr/>
      </dsp:nvSpPr>
      <dsp:spPr>
        <a:xfrm>
          <a:off x="3288245" y="1865104"/>
          <a:ext cx="132173" cy="405332"/>
        </a:xfrm>
        <a:custGeom>
          <a:avLst/>
          <a:gdLst/>
          <a:ahLst/>
          <a:cxnLst/>
          <a:rect l="0" t="0" r="0" b="0"/>
          <a:pathLst>
            <a:path>
              <a:moveTo>
                <a:pt x="0" y="0"/>
              </a:moveTo>
              <a:lnTo>
                <a:pt x="0" y="405332"/>
              </a:lnTo>
              <a:lnTo>
                <a:pt x="132173" y="4053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F298D9-93FF-44F9-A2E6-57D168880FD3}">
      <dsp:nvSpPr>
        <dsp:cNvPr id="0" name=""/>
        <dsp:cNvSpPr/>
      </dsp:nvSpPr>
      <dsp:spPr>
        <a:xfrm>
          <a:off x="2041405" y="1239482"/>
          <a:ext cx="1599303" cy="185043"/>
        </a:xfrm>
        <a:custGeom>
          <a:avLst/>
          <a:gdLst/>
          <a:ahLst/>
          <a:cxnLst/>
          <a:rect l="0" t="0" r="0" b="0"/>
          <a:pathLst>
            <a:path>
              <a:moveTo>
                <a:pt x="0" y="0"/>
              </a:moveTo>
              <a:lnTo>
                <a:pt x="0" y="92521"/>
              </a:lnTo>
              <a:lnTo>
                <a:pt x="1599303" y="92521"/>
              </a:lnTo>
              <a:lnTo>
                <a:pt x="1599303" y="1850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2216C6-532C-43DA-84B3-2A6E21E4110E}">
      <dsp:nvSpPr>
        <dsp:cNvPr id="0" name=""/>
        <dsp:cNvSpPr/>
      </dsp:nvSpPr>
      <dsp:spPr>
        <a:xfrm>
          <a:off x="579924" y="854878"/>
          <a:ext cx="2922961" cy="384603"/>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HOSPITALIST ONLY TEAMS</a:t>
          </a:r>
        </a:p>
      </dsp:txBody>
      <dsp:txXfrm>
        <a:off x="579924" y="854878"/>
        <a:ext cx="2922961" cy="384603"/>
      </dsp:txXfrm>
    </dsp:sp>
    <dsp:sp modelId="{4BC6B17E-88DA-4CC4-A4D3-30F3BAB0DC6A}">
      <dsp:nvSpPr>
        <dsp:cNvPr id="0" name=""/>
        <dsp:cNvSpPr/>
      </dsp:nvSpPr>
      <dsp:spPr>
        <a:xfrm>
          <a:off x="3200129" y="1424525"/>
          <a:ext cx="881158" cy="440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HOSPITALIST</a:t>
          </a:r>
        </a:p>
      </dsp:txBody>
      <dsp:txXfrm>
        <a:off x="3200129" y="1424525"/>
        <a:ext cx="881158" cy="440579"/>
      </dsp:txXfrm>
    </dsp:sp>
    <dsp:sp modelId="{F9341309-617A-4117-897A-594E50572722}">
      <dsp:nvSpPr>
        <dsp:cNvPr id="0" name=""/>
        <dsp:cNvSpPr/>
      </dsp:nvSpPr>
      <dsp:spPr>
        <a:xfrm>
          <a:off x="3420419" y="2050148"/>
          <a:ext cx="881158" cy="440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15 Patients</a:t>
          </a:r>
        </a:p>
      </dsp:txBody>
      <dsp:txXfrm>
        <a:off x="3420419" y="2050148"/>
        <a:ext cx="881158" cy="440579"/>
      </dsp:txXfrm>
    </dsp:sp>
    <dsp:sp modelId="{3F514A01-43E6-4BCD-8D50-B73EE9ECB8FB}">
      <dsp:nvSpPr>
        <dsp:cNvPr id="0" name=""/>
        <dsp:cNvSpPr/>
      </dsp:nvSpPr>
      <dsp:spPr>
        <a:xfrm>
          <a:off x="2133927" y="1424525"/>
          <a:ext cx="881158" cy="440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HOSPITALIST</a:t>
          </a:r>
        </a:p>
      </dsp:txBody>
      <dsp:txXfrm>
        <a:off x="2133927" y="1424525"/>
        <a:ext cx="881158" cy="440579"/>
      </dsp:txXfrm>
    </dsp:sp>
    <dsp:sp modelId="{13ED20F1-62D2-46AD-9E63-E4EB2FC05D60}">
      <dsp:nvSpPr>
        <dsp:cNvPr id="0" name=""/>
        <dsp:cNvSpPr/>
      </dsp:nvSpPr>
      <dsp:spPr>
        <a:xfrm>
          <a:off x="2354216" y="2050148"/>
          <a:ext cx="881158" cy="440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15 Patients</a:t>
          </a:r>
        </a:p>
      </dsp:txBody>
      <dsp:txXfrm>
        <a:off x="2354216" y="2050148"/>
        <a:ext cx="881158" cy="440579"/>
      </dsp:txXfrm>
    </dsp:sp>
    <dsp:sp modelId="{12B82FD0-14CB-40DC-87DD-1A6D7FD6F079}">
      <dsp:nvSpPr>
        <dsp:cNvPr id="0" name=""/>
        <dsp:cNvSpPr/>
      </dsp:nvSpPr>
      <dsp:spPr>
        <a:xfrm>
          <a:off x="1067725" y="1424525"/>
          <a:ext cx="881158" cy="440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HOSPITALIST</a:t>
          </a:r>
        </a:p>
      </dsp:txBody>
      <dsp:txXfrm>
        <a:off x="1067725" y="1424525"/>
        <a:ext cx="881158" cy="440579"/>
      </dsp:txXfrm>
    </dsp:sp>
    <dsp:sp modelId="{63D40CA1-B571-4B0A-AB37-85FB40CE96CA}">
      <dsp:nvSpPr>
        <dsp:cNvPr id="0" name=""/>
        <dsp:cNvSpPr/>
      </dsp:nvSpPr>
      <dsp:spPr>
        <a:xfrm>
          <a:off x="1288014" y="2050148"/>
          <a:ext cx="881158" cy="440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15 Patients</a:t>
          </a:r>
        </a:p>
      </dsp:txBody>
      <dsp:txXfrm>
        <a:off x="1288014" y="2050148"/>
        <a:ext cx="881158" cy="440579"/>
      </dsp:txXfrm>
    </dsp:sp>
    <dsp:sp modelId="{A28099CE-6D18-4521-8BD6-2C0948192568}">
      <dsp:nvSpPr>
        <dsp:cNvPr id="0" name=""/>
        <dsp:cNvSpPr/>
      </dsp:nvSpPr>
      <dsp:spPr>
        <a:xfrm>
          <a:off x="1523" y="1424525"/>
          <a:ext cx="881158" cy="440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HOSPITALIST</a:t>
          </a:r>
        </a:p>
      </dsp:txBody>
      <dsp:txXfrm>
        <a:off x="1523" y="1424525"/>
        <a:ext cx="881158" cy="440579"/>
      </dsp:txXfrm>
    </dsp:sp>
    <dsp:sp modelId="{E5E7E9F5-8000-4072-A601-98230DD06C24}">
      <dsp:nvSpPr>
        <dsp:cNvPr id="0" name=""/>
        <dsp:cNvSpPr/>
      </dsp:nvSpPr>
      <dsp:spPr>
        <a:xfrm>
          <a:off x="221812" y="2050148"/>
          <a:ext cx="881158" cy="440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15 Patients</a:t>
          </a:r>
        </a:p>
      </dsp:txBody>
      <dsp:txXfrm>
        <a:off x="221812" y="2050148"/>
        <a:ext cx="881158" cy="44057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218FF-5B0F-4D33-A542-975187C7DD8C}">
      <dsp:nvSpPr>
        <dsp:cNvPr id="0" name=""/>
        <dsp:cNvSpPr/>
      </dsp:nvSpPr>
      <dsp:spPr>
        <a:xfrm>
          <a:off x="90364" y="1857290"/>
          <a:ext cx="133242" cy="408610"/>
        </a:xfrm>
        <a:custGeom>
          <a:avLst/>
          <a:gdLst/>
          <a:ahLst/>
          <a:cxnLst/>
          <a:rect l="0" t="0" r="0" b="0"/>
          <a:pathLst>
            <a:path>
              <a:moveTo>
                <a:pt x="0" y="0"/>
              </a:moveTo>
              <a:lnTo>
                <a:pt x="0" y="408610"/>
              </a:lnTo>
              <a:lnTo>
                <a:pt x="133242" y="4086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445886-450D-4127-9DF0-89BC6EF092FC}">
      <dsp:nvSpPr>
        <dsp:cNvPr id="0" name=""/>
        <dsp:cNvSpPr/>
      </dsp:nvSpPr>
      <dsp:spPr>
        <a:xfrm>
          <a:off x="445677" y="1226608"/>
          <a:ext cx="1612235" cy="186539"/>
        </a:xfrm>
        <a:custGeom>
          <a:avLst/>
          <a:gdLst/>
          <a:ahLst/>
          <a:cxnLst/>
          <a:rect l="0" t="0" r="0" b="0"/>
          <a:pathLst>
            <a:path>
              <a:moveTo>
                <a:pt x="1612235" y="0"/>
              </a:moveTo>
              <a:lnTo>
                <a:pt x="1612235" y="93269"/>
              </a:lnTo>
              <a:lnTo>
                <a:pt x="0" y="93269"/>
              </a:lnTo>
              <a:lnTo>
                <a:pt x="0" y="1865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9B74FC-37D7-4942-944E-AF007F4DF5B9}">
      <dsp:nvSpPr>
        <dsp:cNvPr id="0" name=""/>
        <dsp:cNvSpPr/>
      </dsp:nvSpPr>
      <dsp:spPr>
        <a:xfrm>
          <a:off x="1165187" y="1857290"/>
          <a:ext cx="133242" cy="408610"/>
        </a:xfrm>
        <a:custGeom>
          <a:avLst/>
          <a:gdLst/>
          <a:ahLst/>
          <a:cxnLst/>
          <a:rect l="0" t="0" r="0" b="0"/>
          <a:pathLst>
            <a:path>
              <a:moveTo>
                <a:pt x="0" y="0"/>
              </a:moveTo>
              <a:lnTo>
                <a:pt x="0" y="408610"/>
              </a:lnTo>
              <a:lnTo>
                <a:pt x="133242" y="4086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6AFD5A-30F6-431A-B23A-17153A5BA81A}">
      <dsp:nvSpPr>
        <dsp:cNvPr id="0" name=""/>
        <dsp:cNvSpPr/>
      </dsp:nvSpPr>
      <dsp:spPr>
        <a:xfrm>
          <a:off x="1520501" y="1226608"/>
          <a:ext cx="537411" cy="186539"/>
        </a:xfrm>
        <a:custGeom>
          <a:avLst/>
          <a:gdLst/>
          <a:ahLst/>
          <a:cxnLst/>
          <a:rect l="0" t="0" r="0" b="0"/>
          <a:pathLst>
            <a:path>
              <a:moveTo>
                <a:pt x="537411" y="0"/>
              </a:moveTo>
              <a:lnTo>
                <a:pt x="537411" y="93269"/>
              </a:lnTo>
              <a:lnTo>
                <a:pt x="0" y="93269"/>
              </a:lnTo>
              <a:lnTo>
                <a:pt x="0" y="1865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62672E-4CDC-4BC6-A65F-46338BF90F5C}">
      <dsp:nvSpPr>
        <dsp:cNvPr id="0" name=""/>
        <dsp:cNvSpPr/>
      </dsp:nvSpPr>
      <dsp:spPr>
        <a:xfrm>
          <a:off x="2240011" y="1857290"/>
          <a:ext cx="133242" cy="408610"/>
        </a:xfrm>
        <a:custGeom>
          <a:avLst/>
          <a:gdLst/>
          <a:ahLst/>
          <a:cxnLst/>
          <a:rect l="0" t="0" r="0" b="0"/>
          <a:pathLst>
            <a:path>
              <a:moveTo>
                <a:pt x="0" y="0"/>
              </a:moveTo>
              <a:lnTo>
                <a:pt x="0" y="408610"/>
              </a:lnTo>
              <a:lnTo>
                <a:pt x="133242" y="4086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0978D2-3C6A-4C33-8220-D041CAAE557D}">
      <dsp:nvSpPr>
        <dsp:cNvPr id="0" name=""/>
        <dsp:cNvSpPr/>
      </dsp:nvSpPr>
      <dsp:spPr>
        <a:xfrm>
          <a:off x="2057913" y="1226608"/>
          <a:ext cx="537411" cy="186539"/>
        </a:xfrm>
        <a:custGeom>
          <a:avLst/>
          <a:gdLst/>
          <a:ahLst/>
          <a:cxnLst/>
          <a:rect l="0" t="0" r="0" b="0"/>
          <a:pathLst>
            <a:path>
              <a:moveTo>
                <a:pt x="0" y="0"/>
              </a:moveTo>
              <a:lnTo>
                <a:pt x="0" y="93269"/>
              </a:lnTo>
              <a:lnTo>
                <a:pt x="537411" y="93269"/>
              </a:lnTo>
              <a:lnTo>
                <a:pt x="537411" y="1865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9E41B8-67DC-4184-98C4-EF4C4260CD04}">
      <dsp:nvSpPr>
        <dsp:cNvPr id="0" name=""/>
        <dsp:cNvSpPr/>
      </dsp:nvSpPr>
      <dsp:spPr>
        <a:xfrm>
          <a:off x="3314835" y="1857290"/>
          <a:ext cx="133242" cy="408610"/>
        </a:xfrm>
        <a:custGeom>
          <a:avLst/>
          <a:gdLst/>
          <a:ahLst/>
          <a:cxnLst/>
          <a:rect l="0" t="0" r="0" b="0"/>
          <a:pathLst>
            <a:path>
              <a:moveTo>
                <a:pt x="0" y="0"/>
              </a:moveTo>
              <a:lnTo>
                <a:pt x="0" y="408610"/>
              </a:lnTo>
              <a:lnTo>
                <a:pt x="133242" y="4086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F298D9-93FF-44F9-A2E6-57D168880FD3}">
      <dsp:nvSpPr>
        <dsp:cNvPr id="0" name=""/>
        <dsp:cNvSpPr/>
      </dsp:nvSpPr>
      <dsp:spPr>
        <a:xfrm>
          <a:off x="2057913" y="1226608"/>
          <a:ext cx="1612235" cy="186539"/>
        </a:xfrm>
        <a:custGeom>
          <a:avLst/>
          <a:gdLst/>
          <a:ahLst/>
          <a:cxnLst/>
          <a:rect l="0" t="0" r="0" b="0"/>
          <a:pathLst>
            <a:path>
              <a:moveTo>
                <a:pt x="0" y="0"/>
              </a:moveTo>
              <a:lnTo>
                <a:pt x="0" y="93269"/>
              </a:lnTo>
              <a:lnTo>
                <a:pt x="1612235" y="93269"/>
              </a:lnTo>
              <a:lnTo>
                <a:pt x="1612235" y="1865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2216C6-532C-43DA-84B3-2A6E21E4110E}">
      <dsp:nvSpPr>
        <dsp:cNvPr id="0" name=""/>
        <dsp:cNvSpPr/>
      </dsp:nvSpPr>
      <dsp:spPr>
        <a:xfrm>
          <a:off x="1613771" y="782466"/>
          <a:ext cx="888284" cy="444142"/>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HOSPITALIST*</a:t>
          </a:r>
        </a:p>
      </dsp:txBody>
      <dsp:txXfrm>
        <a:off x="1613771" y="782466"/>
        <a:ext cx="888284" cy="444142"/>
      </dsp:txXfrm>
    </dsp:sp>
    <dsp:sp modelId="{4BC6B17E-88DA-4CC4-A4D3-30F3BAB0DC6A}">
      <dsp:nvSpPr>
        <dsp:cNvPr id="0" name=""/>
        <dsp:cNvSpPr/>
      </dsp:nvSpPr>
      <dsp:spPr>
        <a:xfrm>
          <a:off x="3226007" y="1413148"/>
          <a:ext cx="888284" cy="4441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CONSULTANT + NP</a:t>
          </a:r>
        </a:p>
      </dsp:txBody>
      <dsp:txXfrm>
        <a:off x="3226007" y="1413148"/>
        <a:ext cx="888284" cy="444142"/>
      </dsp:txXfrm>
    </dsp:sp>
    <dsp:sp modelId="{F9341309-617A-4117-897A-594E50572722}">
      <dsp:nvSpPr>
        <dsp:cNvPr id="0" name=""/>
        <dsp:cNvSpPr/>
      </dsp:nvSpPr>
      <dsp:spPr>
        <a:xfrm>
          <a:off x="3448078" y="2043830"/>
          <a:ext cx="888284" cy="4441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10 Patients</a:t>
          </a:r>
        </a:p>
      </dsp:txBody>
      <dsp:txXfrm>
        <a:off x="3448078" y="2043830"/>
        <a:ext cx="888284" cy="444142"/>
      </dsp:txXfrm>
    </dsp:sp>
    <dsp:sp modelId="{3F514A01-43E6-4BCD-8D50-B73EE9ECB8FB}">
      <dsp:nvSpPr>
        <dsp:cNvPr id="0" name=""/>
        <dsp:cNvSpPr/>
      </dsp:nvSpPr>
      <dsp:spPr>
        <a:xfrm>
          <a:off x="2151183" y="1413148"/>
          <a:ext cx="888284" cy="4441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CONSULTANT + NP</a:t>
          </a:r>
        </a:p>
      </dsp:txBody>
      <dsp:txXfrm>
        <a:off x="2151183" y="1413148"/>
        <a:ext cx="888284" cy="444142"/>
      </dsp:txXfrm>
    </dsp:sp>
    <dsp:sp modelId="{13ED20F1-62D2-46AD-9E63-E4EB2FC05D60}">
      <dsp:nvSpPr>
        <dsp:cNvPr id="0" name=""/>
        <dsp:cNvSpPr/>
      </dsp:nvSpPr>
      <dsp:spPr>
        <a:xfrm>
          <a:off x="2373254" y="2043830"/>
          <a:ext cx="888284" cy="4441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10 Patients</a:t>
          </a:r>
        </a:p>
      </dsp:txBody>
      <dsp:txXfrm>
        <a:off x="2373254" y="2043830"/>
        <a:ext cx="888284" cy="444142"/>
      </dsp:txXfrm>
    </dsp:sp>
    <dsp:sp modelId="{12B82FD0-14CB-40DC-87DD-1A6D7FD6F079}">
      <dsp:nvSpPr>
        <dsp:cNvPr id="0" name=""/>
        <dsp:cNvSpPr/>
      </dsp:nvSpPr>
      <dsp:spPr>
        <a:xfrm>
          <a:off x="1076359" y="1413148"/>
          <a:ext cx="888284" cy="4441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CONSULTANT + NP</a:t>
          </a:r>
        </a:p>
      </dsp:txBody>
      <dsp:txXfrm>
        <a:off x="1076359" y="1413148"/>
        <a:ext cx="888284" cy="444142"/>
      </dsp:txXfrm>
    </dsp:sp>
    <dsp:sp modelId="{63D40CA1-B571-4B0A-AB37-85FB40CE96CA}">
      <dsp:nvSpPr>
        <dsp:cNvPr id="0" name=""/>
        <dsp:cNvSpPr/>
      </dsp:nvSpPr>
      <dsp:spPr>
        <a:xfrm>
          <a:off x="1298430" y="2043830"/>
          <a:ext cx="888284" cy="4441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10 Patients</a:t>
          </a:r>
        </a:p>
      </dsp:txBody>
      <dsp:txXfrm>
        <a:off x="1298430" y="2043830"/>
        <a:ext cx="888284" cy="444142"/>
      </dsp:txXfrm>
    </dsp:sp>
    <dsp:sp modelId="{A28099CE-6D18-4521-8BD6-2C0948192568}">
      <dsp:nvSpPr>
        <dsp:cNvPr id="0" name=""/>
        <dsp:cNvSpPr/>
      </dsp:nvSpPr>
      <dsp:spPr>
        <a:xfrm>
          <a:off x="1535" y="1413148"/>
          <a:ext cx="888284" cy="4441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CONSULTANT  + PA</a:t>
          </a:r>
        </a:p>
      </dsp:txBody>
      <dsp:txXfrm>
        <a:off x="1535" y="1413148"/>
        <a:ext cx="888284" cy="444142"/>
      </dsp:txXfrm>
    </dsp:sp>
    <dsp:sp modelId="{E5E7E9F5-8000-4072-A601-98230DD06C24}">
      <dsp:nvSpPr>
        <dsp:cNvPr id="0" name=""/>
        <dsp:cNvSpPr/>
      </dsp:nvSpPr>
      <dsp:spPr>
        <a:xfrm>
          <a:off x="223606" y="2043830"/>
          <a:ext cx="888284" cy="4441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10 Patients</a:t>
          </a:r>
        </a:p>
      </dsp:txBody>
      <dsp:txXfrm>
        <a:off x="223606" y="2043830"/>
        <a:ext cx="888284" cy="44414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218FF-5B0F-4D33-A542-975187C7DD8C}">
      <dsp:nvSpPr>
        <dsp:cNvPr id="0" name=""/>
        <dsp:cNvSpPr/>
      </dsp:nvSpPr>
      <dsp:spPr>
        <a:xfrm>
          <a:off x="88517" y="1939866"/>
          <a:ext cx="130519" cy="400259"/>
        </a:xfrm>
        <a:custGeom>
          <a:avLst/>
          <a:gdLst/>
          <a:ahLst/>
          <a:cxnLst/>
          <a:rect l="0" t="0" r="0" b="0"/>
          <a:pathLst>
            <a:path>
              <a:moveTo>
                <a:pt x="0" y="0"/>
              </a:moveTo>
              <a:lnTo>
                <a:pt x="0" y="400259"/>
              </a:lnTo>
              <a:lnTo>
                <a:pt x="130519" y="4002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445886-450D-4127-9DF0-89BC6EF092FC}">
      <dsp:nvSpPr>
        <dsp:cNvPr id="0" name=""/>
        <dsp:cNvSpPr/>
      </dsp:nvSpPr>
      <dsp:spPr>
        <a:xfrm>
          <a:off x="436569" y="1322074"/>
          <a:ext cx="1579285" cy="182727"/>
        </a:xfrm>
        <a:custGeom>
          <a:avLst/>
          <a:gdLst/>
          <a:ahLst/>
          <a:cxnLst/>
          <a:rect l="0" t="0" r="0" b="0"/>
          <a:pathLst>
            <a:path>
              <a:moveTo>
                <a:pt x="1579285" y="0"/>
              </a:moveTo>
              <a:lnTo>
                <a:pt x="1579285" y="91363"/>
              </a:lnTo>
              <a:lnTo>
                <a:pt x="0" y="91363"/>
              </a:lnTo>
              <a:lnTo>
                <a:pt x="0" y="1827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9B74FC-37D7-4942-944E-AF007F4DF5B9}">
      <dsp:nvSpPr>
        <dsp:cNvPr id="0" name=""/>
        <dsp:cNvSpPr/>
      </dsp:nvSpPr>
      <dsp:spPr>
        <a:xfrm>
          <a:off x="1141374" y="1939866"/>
          <a:ext cx="130519" cy="400259"/>
        </a:xfrm>
        <a:custGeom>
          <a:avLst/>
          <a:gdLst/>
          <a:ahLst/>
          <a:cxnLst/>
          <a:rect l="0" t="0" r="0" b="0"/>
          <a:pathLst>
            <a:path>
              <a:moveTo>
                <a:pt x="0" y="0"/>
              </a:moveTo>
              <a:lnTo>
                <a:pt x="0" y="400259"/>
              </a:lnTo>
              <a:lnTo>
                <a:pt x="130519" y="4002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6AFD5A-30F6-431A-B23A-17153A5BA81A}">
      <dsp:nvSpPr>
        <dsp:cNvPr id="0" name=""/>
        <dsp:cNvSpPr/>
      </dsp:nvSpPr>
      <dsp:spPr>
        <a:xfrm>
          <a:off x="1489425" y="1322074"/>
          <a:ext cx="526428" cy="182727"/>
        </a:xfrm>
        <a:custGeom>
          <a:avLst/>
          <a:gdLst/>
          <a:ahLst/>
          <a:cxnLst/>
          <a:rect l="0" t="0" r="0" b="0"/>
          <a:pathLst>
            <a:path>
              <a:moveTo>
                <a:pt x="526428" y="0"/>
              </a:moveTo>
              <a:lnTo>
                <a:pt x="526428" y="91363"/>
              </a:lnTo>
              <a:lnTo>
                <a:pt x="0" y="91363"/>
              </a:lnTo>
              <a:lnTo>
                <a:pt x="0" y="1827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62672E-4CDC-4BC6-A65F-46338BF90F5C}">
      <dsp:nvSpPr>
        <dsp:cNvPr id="0" name=""/>
        <dsp:cNvSpPr/>
      </dsp:nvSpPr>
      <dsp:spPr>
        <a:xfrm>
          <a:off x="2194230" y="1939866"/>
          <a:ext cx="130519" cy="400259"/>
        </a:xfrm>
        <a:custGeom>
          <a:avLst/>
          <a:gdLst/>
          <a:ahLst/>
          <a:cxnLst/>
          <a:rect l="0" t="0" r="0" b="0"/>
          <a:pathLst>
            <a:path>
              <a:moveTo>
                <a:pt x="0" y="0"/>
              </a:moveTo>
              <a:lnTo>
                <a:pt x="0" y="400259"/>
              </a:lnTo>
              <a:lnTo>
                <a:pt x="130519" y="4002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0978D2-3C6A-4C33-8220-D041CAAE557D}">
      <dsp:nvSpPr>
        <dsp:cNvPr id="0" name=""/>
        <dsp:cNvSpPr/>
      </dsp:nvSpPr>
      <dsp:spPr>
        <a:xfrm>
          <a:off x="2015854" y="1322074"/>
          <a:ext cx="526428" cy="182727"/>
        </a:xfrm>
        <a:custGeom>
          <a:avLst/>
          <a:gdLst/>
          <a:ahLst/>
          <a:cxnLst/>
          <a:rect l="0" t="0" r="0" b="0"/>
          <a:pathLst>
            <a:path>
              <a:moveTo>
                <a:pt x="0" y="0"/>
              </a:moveTo>
              <a:lnTo>
                <a:pt x="0" y="91363"/>
              </a:lnTo>
              <a:lnTo>
                <a:pt x="526428" y="91363"/>
              </a:lnTo>
              <a:lnTo>
                <a:pt x="526428" y="1827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9E41B8-67DC-4184-98C4-EF4C4260CD04}">
      <dsp:nvSpPr>
        <dsp:cNvPr id="0" name=""/>
        <dsp:cNvSpPr/>
      </dsp:nvSpPr>
      <dsp:spPr>
        <a:xfrm>
          <a:off x="3247087" y="1939866"/>
          <a:ext cx="130519" cy="400259"/>
        </a:xfrm>
        <a:custGeom>
          <a:avLst/>
          <a:gdLst/>
          <a:ahLst/>
          <a:cxnLst/>
          <a:rect l="0" t="0" r="0" b="0"/>
          <a:pathLst>
            <a:path>
              <a:moveTo>
                <a:pt x="0" y="0"/>
              </a:moveTo>
              <a:lnTo>
                <a:pt x="0" y="400259"/>
              </a:lnTo>
              <a:lnTo>
                <a:pt x="130519" y="4002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F298D9-93FF-44F9-A2E6-57D168880FD3}">
      <dsp:nvSpPr>
        <dsp:cNvPr id="0" name=""/>
        <dsp:cNvSpPr/>
      </dsp:nvSpPr>
      <dsp:spPr>
        <a:xfrm>
          <a:off x="2015854" y="1322074"/>
          <a:ext cx="1579285" cy="182727"/>
        </a:xfrm>
        <a:custGeom>
          <a:avLst/>
          <a:gdLst/>
          <a:ahLst/>
          <a:cxnLst/>
          <a:rect l="0" t="0" r="0" b="0"/>
          <a:pathLst>
            <a:path>
              <a:moveTo>
                <a:pt x="0" y="0"/>
              </a:moveTo>
              <a:lnTo>
                <a:pt x="0" y="91363"/>
              </a:lnTo>
              <a:lnTo>
                <a:pt x="1579285" y="91363"/>
              </a:lnTo>
              <a:lnTo>
                <a:pt x="1579285" y="1827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2216C6-532C-43DA-84B3-2A6E21E4110E}">
      <dsp:nvSpPr>
        <dsp:cNvPr id="0" name=""/>
        <dsp:cNvSpPr/>
      </dsp:nvSpPr>
      <dsp:spPr>
        <a:xfrm>
          <a:off x="579017" y="883002"/>
          <a:ext cx="2873672" cy="439071"/>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HOSPITALIST WITH INTERN TEAMS</a:t>
          </a:r>
        </a:p>
      </dsp:txBody>
      <dsp:txXfrm>
        <a:off x="579017" y="883002"/>
        <a:ext cx="2873672" cy="439071"/>
      </dsp:txXfrm>
    </dsp:sp>
    <dsp:sp modelId="{4BC6B17E-88DA-4CC4-A4D3-30F3BAB0DC6A}">
      <dsp:nvSpPr>
        <dsp:cNvPr id="0" name=""/>
        <dsp:cNvSpPr/>
      </dsp:nvSpPr>
      <dsp:spPr>
        <a:xfrm>
          <a:off x="3160074" y="1504801"/>
          <a:ext cx="870129" cy="435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HOSPITALIST + INTERN </a:t>
          </a:r>
        </a:p>
      </dsp:txBody>
      <dsp:txXfrm>
        <a:off x="3160074" y="1504801"/>
        <a:ext cx="870129" cy="435064"/>
      </dsp:txXfrm>
    </dsp:sp>
    <dsp:sp modelId="{F9341309-617A-4117-897A-594E50572722}">
      <dsp:nvSpPr>
        <dsp:cNvPr id="0" name=""/>
        <dsp:cNvSpPr/>
      </dsp:nvSpPr>
      <dsp:spPr>
        <a:xfrm>
          <a:off x="3377607" y="2122593"/>
          <a:ext cx="870129" cy="435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20 Patients</a:t>
          </a:r>
        </a:p>
      </dsp:txBody>
      <dsp:txXfrm>
        <a:off x="3377607" y="2122593"/>
        <a:ext cx="870129" cy="435064"/>
      </dsp:txXfrm>
    </dsp:sp>
    <dsp:sp modelId="{3F514A01-43E6-4BCD-8D50-B73EE9ECB8FB}">
      <dsp:nvSpPr>
        <dsp:cNvPr id="0" name=""/>
        <dsp:cNvSpPr/>
      </dsp:nvSpPr>
      <dsp:spPr>
        <a:xfrm>
          <a:off x="2107217" y="1504801"/>
          <a:ext cx="870129" cy="435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HOSPITALIST + INTERN </a:t>
          </a:r>
        </a:p>
      </dsp:txBody>
      <dsp:txXfrm>
        <a:off x="2107217" y="1504801"/>
        <a:ext cx="870129" cy="435064"/>
      </dsp:txXfrm>
    </dsp:sp>
    <dsp:sp modelId="{13ED20F1-62D2-46AD-9E63-E4EB2FC05D60}">
      <dsp:nvSpPr>
        <dsp:cNvPr id="0" name=""/>
        <dsp:cNvSpPr/>
      </dsp:nvSpPr>
      <dsp:spPr>
        <a:xfrm>
          <a:off x="2324750" y="2122593"/>
          <a:ext cx="870129" cy="435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20 Patients</a:t>
          </a:r>
        </a:p>
      </dsp:txBody>
      <dsp:txXfrm>
        <a:off x="2324750" y="2122593"/>
        <a:ext cx="870129" cy="435064"/>
      </dsp:txXfrm>
    </dsp:sp>
    <dsp:sp modelId="{12B82FD0-14CB-40DC-87DD-1A6D7FD6F079}">
      <dsp:nvSpPr>
        <dsp:cNvPr id="0" name=""/>
        <dsp:cNvSpPr/>
      </dsp:nvSpPr>
      <dsp:spPr>
        <a:xfrm>
          <a:off x="1054361" y="1504801"/>
          <a:ext cx="870129" cy="435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HOSPITALIST + INTERN </a:t>
          </a:r>
        </a:p>
      </dsp:txBody>
      <dsp:txXfrm>
        <a:off x="1054361" y="1504801"/>
        <a:ext cx="870129" cy="435064"/>
      </dsp:txXfrm>
    </dsp:sp>
    <dsp:sp modelId="{63D40CA1-B571-4B0A-AB37-85FB40CE96CA}">
      <dsp:nvSpPr>
        <dsp:cNvPr id="0" name=""/>
        <dsp:cNvSpPr/>
      </dsp:nvSpPr>
      <dsp:spPr>
        <a:xfrm>
          <a:off x="1271893" y="2122593"/>
          <a:ext cx="870129" cy="435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20 Patients</a:t>
          </a:r>
        </a:p>
      </dsp:txBody>
      <dsp:txXfrm>
        <a:off x="1271893" y="2122593"/>
        <a:ext cx="870129" cy="435064"/>
      </dsp:txXfrm>
    </dsp:sp>
    <dsp:sp modelId="{A28099CE-6D18-4521-8BD6-2C0948192568}">
      <dsp:nvSpPr>
        <dsp:cNvPr id="0" name=""/>
        <dsp:cNvSpPr/>
      </dsp:nvSpPr>
      <dsp:spPr>
        <a:xfrm>
          <a:off x="1504" y="1504801"/>
          <a:ext cx="870129" cy="435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HOSPITALIST + INTERN </a:t>
          </a:r>
        </a:p>
      </dsp:txBody>
      <dsp:txXfrm>
        <a:off x="1504" y="1504801"/>
        <a:ext cx="870129" cy="435064"/>
      </dsp:txXfrm>
    </dsp:sp>
    <dsp:sp modelId="{E5E7E9F5-8000-4072-A601-98230DD06C24}">
      <dsp:nvSpPr>
        <dsp:cNvPr id="0" name=""/>
        <dsp:cNvSpPr/>
      </dsp:nvSpPr>
      <dsp:spPr>
        <a:xfrm>
          <a:off x="219036" y="2122593"/>
          <a:ext cx="870129" cy="435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20 Patients</a:t>
          </a:r>
        </a:p>
      </dsp:txBody>
      <dsp:txXfrm>
        <a:off x="219036" y="2122593"/>
        <a:ext cx="870129" cy="43506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28B2C-30EF-49C6-B641-F514EA67D901}">
      <dsp:nvSpPr>
        <dsp:cNvPr id="0" name=""/>
        <dsp:cNvSpPr/>
      </dsp:nvSpPr>
      <dsp:spPr>
        <a:xfrm>
          <a:off x="199" y="2205"/>
          <a:ext cx="1636821" cy="818410"/>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HOSPITALIST*</a:t>
          </a:r>
        </a:p>
      </dsp:txBody>
      <dsp:txXfrm>
        <a:off x="199" y="2205"/>
        <a:ext cx="1636821" cy="8184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36577-244C-4BA7-BE4B-5F695B858D44}">
      <dsp:nvSpPr>
        <dsp:cNvPr id="0" name=""/>
        <dsp:cNvSpPr/>
      </dsp:nvSpPr>
      <dsp:spPr>
        <a:xfrm>
          <a:off x="2044800" y="376271"/>
          <a:ext cx="2196000" cy="2196000"/>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640134-11EC-40F2-B32A-9A998265F8AD}">
      <dsp:nvSpPr>
        <dsp:cNvPr id="0" name=""/>
        <dsp:cNvSpPr/>
      </dsp:nvSpPr>
      <dsp:spPr>
        <a:xfrm>
          <a:off x="2512800" y="844271"/>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14894D-85BE-4AEB-BB7D-A3A6E33C6B39}">
      <dsp:nvSpPr>
        <dsp:cNvPr id="0" name=""/>
        <dsp:cNvSpPr/>
      </dsp:nvSpPr>
      <dsp:spPr>
        <a:xfrm>
          <a:off x="1342800" y="325627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en-US" sz="4400" kern="1200" dirty="0"/>
            <a:t>Didactics</a:t>
          </a:r>
        </a:p>
      </dsp:txBody>
      <dsp:txXfrm>
        <a:off x="1342800" y="3256272"/>
        <a:ext cx="3600000" cy="720000"/>
      </dsp:txXfrm>
    </dsp:sp>
    <dsp:sp modelId="{4A19DD79-0F25-4186-B747-E2ACF87A0FCA}">
      <dsp:nvSpPr>
        <dsp:cNvPr id="0" name=""/>
        <dsp:cNvSpPr/>
      </dsp:nvSpPr>
      <dsp:spPr>
        <a:xfrm>
          <a:off x="6274800" y="376271"/>
          <a:ext cx="2196000" cy="2196000"/>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77E56C-62CB-4B08-AFDC-785B39749AEE}">
      <dsp:nvSpPr>
        <dsp:cNvPr id="0" name=""/>
        <dsp:cNvSpPr/>
      </dsp:nvSpPr>
      <dsp:spPr>
        <a:xfrm>
          <a:off x="6742800" y="844271"/>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869571-0BFE-4D28-9BAF-81CF66220881}">
      <dsp:nvSpPr>
        <dsp:cNvPr id="0" name=""/>
        <dsp:cNvSpPr/>
      </dsp:nvSpPr>
      <dsp:spPr>
        <a:xfrm>
          <a:off x="5572800" y="325627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en-US" sz="4400" kern="1200"/>
            <a:t>Experiential</a:t>
          </a:r>
        </a:p>
      </dsp:txBody>
      <dsp:txXfrm>
        <a:off x="5572800" y="3256272"/>
        <a:ext cx="36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1072B-56E8-4840-8D86-848BFE812136}">
      <dsp:nvSpPr>
        <dsp:cNvPr id="0" name=""/>
        <dsp:cNvSpPr/>
      </dsp:nvSpPr>
      <dsp:spPr>
        <a:xfrm>
          <a:off x="2488753" y="1268897"/>
          <a:ext cx="91440" cy="532759"/>
        </a:xfrm>
        <a:custGeom>
          <a:avLst/>
          <a:gdLst/>
          <a:ahLst/>
          <a:cxnLst/>
          <a:rect l="0" t="0" r="0" b="0"/>
          <a:pathLst>
            <a:path>
              <a:moveTo>
                <a:pt x="45720" y="0"/>
              </a:moveTo>
              <a:lnTo>
                <a:pt x="45720" y="5327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8094A7-71FF-4E87-97D2-72EE882284EB}">
      <dsp:nvSpPr>
        <dsp:cNvPr id="0" name=""/>
        <dsp:cNvSpPr/>
      </dsp:nvSpPr>
      <dsp:spPr>
        <a:xfrm>
          <a:off x="1265999" y="423"/>
          <a:ext cx="2536948" cy="1268474"/>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Anesthesiologist with senior resident</a:t>
          </a:r>
        </a:p>
      </dsp:txBody>
      <dsp:txXfrm>
        <a:off x="1265999" y="423"/>
        <a:ext cx="2536948" cy="1268474"/>
      </dsp:txXfrm>
    </dsp:sp>
    <dsp:sp modelId="{E335232D-1FBE-4BC0-97EF-B56BC949D6D3}">
      <dsp:nvSpPr>
        <dsp:cNvPr id="0" name=""/>
        <dsp:cNvSpPr/>
      </dsp:nvSpPr>
      <dsp:spPr>
        <a:xfrm>
          <a:off x="1265999" y="1801657"/>
          <a:ext cx="2536948" cy="12684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20 Patients</a:t>
          </a:r>
        </a:p>
      </dsp:txBody>
      <dsp:txXfrm>
        <a:off x="1265999" y="1801657"/>
        <a:ext cx="2536948" cy="12684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218FF-5B0F-4D33-A542-975187C7DD8C}">
      <dsp:nvSpPr>
        <dsp:cNvPr id="0" name=""/>
        <dsp:cNvSpPr/>
      </dsp:nvSpPr>
      <dsp:spPr>
        <a:xfrm>
          <a:off x="157116" y="2946983"/>
          <a:ext cx="231669" cy="710454"/>
        </a:xfrm>
        <a:custGeom>
          <a:avLst/>
          <a:gdLst/>
          <a:ahLst/>
          <a:cxnLst/>
          <a:rect l="0" t="0" r="0" b="0"/>
          <a:pathLst>
            <a:path>
              <a:moveTo>
                <a:pt x="0" y="0"/>
              </a:moveTo>
              <a:lnTo>
                <a:pt x="0" y="710454"/>
              </a:lnTo>
              <a:lnTo>
                <a:pt x="231669" y="71045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445886-450D-4127-9DF0-89BC6EF092FC}">
      <dsp:nvSpPr>
        <dsp:cNvPr id="0" name=""/>
        <dsp:cNvSpPr/>
      </dsp:nvSpPr>
      <dsp:spPr>
        <a:xfrm>
          <a:off x="774902" y="1850412"/>
          <a:ext cx="2803204" cy="324337"/>
        </a:xfrm>
        <a:custGeom>
          <a:avLst/>
          <a:gdLst/>
          <a:ahLst/>
          <a:cxnLst/>
          <a:rect l="0" t="0" r="0" b="0"/>
          <a:pathLst>
            <a:path>
              <a:moveTo>
                <a:pt x="2803204" y="0"/>
              </a:moveTo>
              <a:lnTo>
                <a:pt x="2803204" y="162168"/>
              </a:lnTo>
              <a:lnTo>
                <a:pt x="0" y="162168"/>
              </a:lnTo>
              <a:lnTo>
                <a:pt x="0" y="3243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9B74FC-37D7-4942-944E-AF007F4DF5B9}">
      <dsp:nvSpPr>
        <dsp:cNvPr id="0" name=""/>
        <dsp:cNvSpPr/>
      </dsp:nvSpPr>
      <dsp:spPr>
        <a:xfrm>
          <a:off x="2025919" y="2946983"/>
          <a:ext cx="231669" cy="710454"/>
        </a:xfrm>
        <a:custGeom>
          <a:avLst/>
          <a:gdLst/>
          <a:ahLst/>
          <a:cxnLst/>
          <a:rect l="0" t="0" r="0" b="0"/>
          <a:pathLst>
            <a:path>
              <a:moveTo>
                <a:pt x="0" y="0"/>
              </a:moveTo>
              <a:lnTo>
                <a:pt x="0" y="710454"/>
              </a:lnTo>
              <a:lnTo>
                <a:pt x="231669" y="71045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6AFD5A-30F6-431A-B23A-17153A5BA81A}">
      <dsp:nvSpPr>
        <dsp:cNvPr id="0" name=""/>
        <dsp:cNvSpPr/>
      </dsp:nvSpPr>
      <dsp:spPr>
        <a:xfrm>
          <a:off x="2643705" y="1850412"/>
          <a:ext cx="934401" cy="324337"/>
        </a:xfrm>
        <a:custGeom>
          <a:avLst/>
          <a:gdLst/>
          <a:ahLst/>
          <a:cxnLst/>
          <a:rect l="0" t="0" r="0" b="0"/>
          <a:pathLst>
            <a:path>
              <a:moveTo>
                <a:pt x="934401" y="0"/>
              </a:moveTo>
              <a:lnTo>
                <a:pt x="934401" y="162168"/>
              </a:lnTo>
              <a:lnTo>
                <a:pt x="0" y="162168"/>
              </a:lnTo>
              <a:lnTo>
                <a:pt x="0" y="3243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62672E-4CDC-4BC6-A65F-46338BF90F5C}">
      <dsp:nvSpPr>
        <dsp:cNvPr id="0" name=""/>
        <dsp:cNvSpPr/>
      </dsp:nvSpPr>
      <dsp:spPr>
        <a:xfrm>
          <a:off x="3894722" y="2946983"/>
          <a:ext cx="231669" cy="710454"/>
        </a:xfrm>
        <a:custGeom>
          <a:avLst/>
          <a:gdLst/>
          <a:ahLst/>
          <a:cxnLst/>
          <a:rect l="0" t="0" r="0" b="0"/>
          <a:pathLst>
            <a:path>
              <a:moveTo>
                <a:pt x="0" y="0"/>
              </a:moveTo>
              <a:lnTo>
                <a:pt x="0" y="710454"/>
              </a:lnTo>
              <a:lnTo>
                <a:pt x="231669" y="71045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0978D2-3C6A-4C33-8220-D041CAAE557D}">
      <dsp:nvSpPr>
        <dsp:cNvPr id="0" name=""/>
        <dsp:cNvSpPr/>
      </dsp:nvSpPr>
      <dsp:spPr>
        <a:xfrm>
          <a:off x="3578107" y="1850412"/>
          <a:ext cx="934401" cy="324337"/>
        </a:xfrm>
        <a:custGeom>
          <a:avLst/>
          <a:gdLst/>
          <a:ahLst/>
          <a:cxnLst/>
          <a:rect l="0" t="0" r="0" b="0"/>
          <a:pathLst>
            <a:path>
              <a:moveTo>
                <a:pt x="0" y="0"/>
              </a:moveTo>
              <a:lnTo>
                <a:pt x="0" y="162168"/>
              </a:lnTo>
              <a:lnTo>
                <a:pt x="934401" y="162168"/>
              </a:lnTo>
              <a:lnTo>
                <a:pt x="934401" y="3243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9E41B8-67DC-4184-98C4-EF4C4260CD04}">
      <dsp:nvSpPr>
        <dsp:cNvPr id="0" name=""/>
        <dsp:cNvSpPr/>
      </dsp:nvSpPr>
      <dsp:spPr>
        <a:xfrm>
          <a:off x="5763525" y="2946983"/>
          <a:ext cx="231669" cy="710454"/>
        </a:xfrm>
        <a:custGeom>
          <a:avLst/>
          <a:gdLst/>
          <a:ahLst/>
          <a:cxnLst/>
          <a:rect l="0" t="0" r="0" b="0"/>
          <a:pathLst>
            <a:path>
              <a:moveTo>
                <a:pt x="0" y="0"/>
              </a:moveTo>
              <a:lnTo>
                <a:pt x="0" y="710454"/>
              </a:lnTo>
              <a:lnTo>
                <a:pt x="231669" y="71045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F298D9-93FF-44F9-A2E6-57D168880FD3}">
      <dsp:nvSpPr>
        <dsp:cNvPr id="0" name=""/>
        <dsp:cNvSpPr/>
      </dsp:nvSpPr>
      <dsp:spPr>
        <a:xfrm>
          <a:off x="3578107" y="1850412"/>
          <a:ext cx="2803204" cy="324337"/>
        </a:xfrm>
        <a:custGeom>
          <a:avLst/>
          <a:gdLst/>
          <a:ahLst/>
          <a:cxnLst/>
          <a:rect l="0" t="0" r="0" b="0"/>
          <a:pathLst>
            <a:path>
              <a:moveTo>
                <a:pt x="0" y="0"/>
              </a:moveTo>
              <a:lnTo>
                <a:pt x="0" y="162168"/>
              </a:lnTo>
              <a:lnTo>
                <a:pt x="2803204" y="162168"/>
              </a:lnTo>
              <a:lnTo>
                <a:pt x="2803204" y="3243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2216C6-532C-43DA-84B3-2A6E21E4110E}">
      <dsp:nvSpPr>
        <dsp:cNvPr id="0" name=""/>
        <dsp:cNvSpPr/>
      </dsp:nvSpPr>
      <dsp:spPr>
        <a:xfrm>
          <a:off x="2805874" y="1078180"/>
          <a:ext cx="1544465" cy="7722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ICU Attending </a:t>
          </a:r>
        </a:p>
      </dsp:txBody>
      <dsp:txXfrm>
        <a:off x="2805874" y="1078180"/>
        <a:ext cx="1544465" cy="772232"/>
      </dsp:txXfrm>
    </dsp:sp>
    <dsp:sp modelId="{4BC6B17E-88DA-4CC4-A4D3-30F3BAB0DC6A}">
      <dsp:nvSpPr>
        <dsp:cNvPr id="0" name=""/>
        <dsp:cNvSpPr/>
      </dsp:nvSpPr>
      <dsp:spPr>
        <a:xfrm>
          <a:off x="5609079" y="2174750"/>
          <a:ext cx="1544465" cy="77223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Non ICU Attending + Senior Resident </a:t>
          </a:r>
        </a:p>
      </dsp:txBody>
      <dsp:txXfrm>
        <a:off x="5609079" y="2174750"/>
        <a:ext cx="1544465" cy="772232"/>
      </dsp:txXfrm>
    </dsp:sp>
    <dsp:sp modelId="{F9341309-617A-4117-897A-594E50572722}">
      <dsp:nvSpPr>
        <dsp:cNvPr id="0" name=""/>
        <dsp:cNvSpPr/>
      </dsp:nvSpPr>
      <dsp:spPr>
        <a:xfrm>
          <a:off x="5995195" y="3271321"/>
          <a:ext cx="1544465" cy="7722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10 Patients</a:t>
          </a:r>
        </a:p>
      </dsp:txBody>
      <dsp:txXfrm>
        <a:off x="5995195" y="3271321"/>
        <a:ext cx="1544465" cy="772232"/>
      </dsp:txXfrm>
    </dsp:sp>
    <dsp:sp modelId="{3F514A01-43E6-4BCD-8D50-B73EE9ECB8FB}">
      <dsp:nvSpPr>
        <dsp:cNvPr id="0" name=""/>
        <dsp:cNvSpPr/>
      </dsp:nvSpPr>
      <dsp:spPr>
        <a:xfrm>
          <a:off x="3740276" y="2174750"/>
          <a:ext cx="1544465" cy="77223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Non ICU Attending + Senior Resident </a:t>
          </a:r>
        </a:p>
      </dsp:txBody>
      <dsp:txXfrm>
        <a:off x="3740276" y="2174750"/>
        <a:ext cx="1544465" cy="772232"/>
      </dsp:txXfrm>
    </dsp:sp>
    <dsp:sp modelId="{13ED20F1-62D2-46AD-9E63-E4EB2FC05D60}">
      <dsp:nvSpPr>
        <dsp:cNvPr id="0" name=""/>
        <dsp:cNvSpPr/>
      </dsp:nvSpPr>
      <dsp:spPr>
        <a:xfrm>
          <a:off x="4126392" y="3271321"/>
          <a:ext cx="1544465" cy="7722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10 Patients</a:t>
          </a:r>
        </a:p>
      </dsp:txBody>
      <dsp:txXfrm>
        <a:off x="4126392" y="3271321"/>
        <a:ext cx="1544465" cy="772232"/>
      </dsp:txXfrm>
    </dsp:sp>
    <dsp:sp modelId="{12B82FD0-14CB-40DC-87DD-1A6D7FD6F079}">
      <dsp:nvSpPr>
        <dsp:cNvPr id="0" name=""/>
        <dsp:cNvSpPr/>
      </dsp:nvSpPr>
      <dsp:spPr>
        <a:xfrm>
          <a:off x="1871473" y="2174750"/>
          <a:ext cx="1544465" cy="77223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Non ICU Attending + Senior Resident </a:t>
          </a:r>
        </a:p>
      </dsp:txBody>
      <dsp:txXfrm>
        <a:off x="1871473" y="2174750"/>
        <a:ext cx="1544465" cy="772232"/>
      </dsp:txXfrm>
    </dsp:sp>
    <dsp:sp modelId="{63D40CA1-B571-4B0A-AB37-85FB40CE96CA}">
      <dsp:nvSpPr>
        <dsp:cNvPr id="0" name=""/>
        <dsp:cNvSpPr/>
      </dsp:nvSpPr>
      <dsp:spPr>
        <a:xfrm>
          <a:off x="2257589" y="3271321"/>
          <a:ext cx="1544465" cy="7722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10 Patients</a:t>
          </a:r>
        </a:p>
      </dsp:txBody>
      <dsp:txXfrm>
        <a:off x="2257589" y="3271321"/>
        <a:ext cx="1544465" cy="772232"/>
      </dsp:txXfrm>
    </dsp:sp>
    <dsp:sp modelId="{A28099CE-6D18-4521-8BD6-2C0948192568}">
      <dsp:nvSpPr>
        <dsp:cNvPr id="0" name=""/>
        <dsp:cNvSpPr/>
      </dsp:nvSpPr>
      <dsp:spPr>
        <a:xfrm>
          <a:off x="2670" y="2174750"/>
          <a:ext cx="1544465" cy="77223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Non ICU Attending + Senior Resident </a:t>
          </a:r>
        </a:p>
      </dsp:txBody>
      <dsp:txXfrm>
        <a:off x="2670" y="2174750"/>
        <a:ext cx="1544465" cy="772232"/>
      </dsp:txXfrm>
    </dsp:sp>
    <dsp:sp modelId="{E5E7E9F5-8000-4072-A601-98230DD06C24}">
      <dsp:nvSpPr>
        <dsp:cNvPr id="0" name=""/>
        <dsp:cNvSpPr/>
      </dsp:nvSpPr>
      <dsp:spPr>
        <a:xfrm>
          <a:off x="388786" y="3271321"/>
          <a:ext cx="1544465" cy="7722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10 Patients</a:t>
          </a:r>
        </a:p>
      </dsp:txBody>
      <dsp:txXfrm>
        <a:off x="388786" y="3271321"/>
        <a:ext cx="1544465" cy="7722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1619B-7017-448B-B8F4-4D2489F58A4B}">
      <dsp:nvSpPr>
        <dsp:cNvPr id="0" name=""/>
        <dsp:cNvSpPr/>
      </dsp:nvSpPr>
      <dsp:spPr>
        <a:xfrm>
          <a:off x="1394058" y="836030"/>
          <a:ext cx="91440" cy="350998"/>
        </a:xfrm>
        <a:custGeom>
          <a:avLst/>
          <a:gdLst/>
          <a:ahLst/>
          <a:cxnLst/>
          <a:rect l="0" t="0" r="0" b="0"/>
          <a:pathLst>
            <a:path>
              <a:moveTo>
                <a:pt x="45720" y="0"/>
              </a:moveTo>
              <a:lnTo>
                <a:pt x="45720" y="3509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C28B2C-30EF-49C6-B641-F514EA67D901}">
      <dsp:nvSpPr>
        <dsp:cNvPr id="0" name=""/>
        <dsp:cNvSpPr/>
      </dsp:nvSpPr>
      <dsp:spPr>
        <a:xfrm>
          <a:off x="604067" y="318"/>
          <a:ext cx="1671422" cy="8357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ICU Attending</a:t>
          </a:r>
        </a:p>
      </dsp:txBody>
      <dsp:txXfrm>
        <a:off x="604067" y="318"/>
        <a:ext cx="1671422" cy="835711"/>
      </dsp:txXfrm>
    </dsp:sp>
    <dsp:sp modelId="{46CA97AD-056C-4324-AE81-40146F9C9DB2}">
      <dsp:nvSpPr>
        <dsp:cNvPr id="0" name=""/>
        <dsp:cNvSpPr/>
      </dsp:nvSpPr>
      <dsp:spPr>
        <a:xfrm>
          <a:off x="604067" y="1187028"/>
          <a:ext cx="1671422" cy="8357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PGY-1</a:t>
          </a:r>
        </a:p>
      </dsp:txBody>
      <dsp:txXfrm>
        <a:off x="604067" y="1187028"/>
        <a:ext cx="1671422" cy="8357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218FF-5B0F-4D33-A542-975187C7DD8C}">
      <dsp:nvSpPr>
        <dsp:cNvPr id="0" name=""/>
        <dsp:cNvSpPr/>
      </dsp:nvSpPr>
      <dsp:spPr>
        <a:xfrm>
          <a:off x="82717" y="1838497"/>
          <a:ext cx="121967" cy="374032"/>
        </a:xfrm>
        <a:custGeom>
          <a:avLst/>
          <a:gdLst/>
          <a:ahLst/>
          <a:cxnLst/>
          <a:rect l="0" t="0" r="0" b="0"/>
          <a:pathLst>
            <a:path>
              <a:moveTo>
                <a:pt x="0" y="0"/>
              </a:moveTo>
              <a:lnTo>
                <a:pt x="0" y="374032"/>
              </a:lnTo>
              <a:lnTo>
                <a:pt x="121967" y="3740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445886-450D-4127-9DF0-89BC6EF092FC}">
      <dsp:nvSpPr>
        <dsp:cNvPr id="0" name=""/>
        <dsp:cNvSpPr/>
      </dsp:nvSpPr>
      <dsp:spPr>
        <a:xfrm>
          <a:off x="407962" y="1261187"/>
          <a:ext cx="1475801" cy="170753"/>
        </a:xfrm>
        <a:custGeom>
          <a:avLst/>
          <a:gdLst/>
          <a:ahLst/>
          <a:cxnLst/>
          <a:rect l="0" t="0" r="0" b="0"/>
          <a:pathLst>
            <a:path>
              <a:moveTo>
                <a:pt x="1475801" y="0"/>
              </a:moveTo>
              <a:lnTo>
                <a:pt x="1475801" y="85376"/>
              </a:lnTo>
              <a:lnTo>
                <a:pt x="0" y="85376"/>
              </a:lnTo>
              <a:lnTo>
                <a:pt x="0" y="170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9B74FC-37D7-4942-944E-AF007F4DF5B9}">
      <dsp:nvSpPr>
        <dsp:cNvPr id="0" name=""/>
        <dsp:cNvSpPr/>
      </dsp:nvSpPr>
      <dsp:spPr>
        <a:xfrm>
          <a:off x="1066584" y="1838497"/>
          <a:ext cx="121967" cy="374032"/>
        </a:xfrm>
        <a:custGeom>
          <a:avLst/>
          <a:gdLst/>
          <a:ahLst/>
          <a:cxnLst/>
          <a:rect l="0" t="0" r="0" b="0"/>
          <a:pathLst>
            <a:path>
              <a:moveTo>
                <a:pt x="0" y="0"/>
              </a:moveTo>
              <a:lnTo>
                <a:pt x="0" y="374032"/>
              </a:lnTo>
              <a:lnTo>
                <a:pt x="121967" y="3740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6AFD5A-30F6-431A-B23A-17153A5BA81A}">
      <dsp:nvSpPr>
        <dsp:cNvPr id="0" name=""/>
        <dsp:cNvSpPr/>
      </dsp:nvSpPr>
      <dsp:spPr>
        <a:xfrm>
          <a:off x="1391830" y="1261187"/>
          <a:ext cx="491933" cy="170753"/>
        </a:xfrm>
        <a:custGeom>
          <a:avLst/>
          <a:gdLst/>
          <a:ahLst/>
          <a:cxnLst/>
          <a:rect l="0" t="0" r="0" b="0"/>
          <a:pathLst>
            <a:path>
              <a:moveTo>
                <a:pt x="491933" y="0"/>
              </a:moveTo>
              <a:lnTo>
                <a:pt x="491933" y="85376"/>
              </a:lnTo>
              <a:lnTo>
                <a:pt x="0" y="85376"/>
              </a:lnTo>
              <a:lnTo>
                <a:pt x="0" y="170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62672E-4CDC-4BC6-A65F-46338BF90F5C}">
      <dsp:nvSpPr>
        <dsp:cNvPr id="0" name=""/>
        <dsp:cNvSpPr/>
      </dsp:nvSpPr>
      <dsp:spPr>
        <a:xfrm>
          <a:off x="2050452" y="1838497"/>
          <a:ext cx="121967" cy="374032"/>
        </a:xfrm>
        <a:custGeom>
          <a:avLst/>
          <a:gdLst/>
          <a:ahLst/>
          <a:cxnLst/>
          <a:rect l="0" t="0" r="0" b="0"/>
          <a:pathLst>
            <a:path>
              <a:moveTo>
                <a:pt x="0" y="0"/>
              </a:moveTo>
              <a:lnTo>
                <a:pt x="0" y="374032"/>
              </a:lnTo>
              <a:lnTo>
                <a:pt x="121967" y="3740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0978D2-3C6A-4C33-8220-D041CAAE557D}">
      <dsp:nvSpPr>
        <dsp:cNvPr id="0" name=""/>
        <dsp:cNvSpPr/>
      </dsp:nvSpPr>
      <dsp:spPr>
        <a:xfrm>
          <a:off x="1883763" y="1261187"/>
          <a:ext cx="491933" cy="170753"/>
        </a:xfrm>
        <a:custGeom>
          <a:avLst/>
          <a:gdLst/>
          <a:ahLst/>
          <a:cxnLst/>
          <a:rect l="0" t="0" r="0" b="0"/>
          <a:pathLst>
            <a:path>
              <a:moveTo>
                <a:pt x="0" y="0"/>
              </a:moveTo>
              <a:lnTo>
                <a:pt x="0" y="85376"/>
              </a:lnTo>
              <a:lnTo>
                <a:pt x="491933" y="85376"/>
              </a:lnTo>
              <a:lnTo>
                <a:pt x="491933" y="170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9E41B8-67DC-4184-98C4-EF4C4260CD04}">
      <dsp:nvSpPr>
        <dsp:cNvPr id="0" name=""/>
        <dsp:cNvSpPr/>
      </dsp:nvSpPr>
      <dsp:spPr>
        <a:xfrm>
          <a:off x="3034319" y="1838497"/>
          <a:ext cx="121967" cy="374032"/>
        </a:xfrm>
        <a:custGeom>
          <a:avLst/>
          <a:gdLst/>
          <a:ahLst/>
          <a:cxnLst/>
          <a:rect l="0" t="0" r="0" b="0"/>
          <a:pathLst>
            <a:path>
              <a:moveTo>
                <a:pt x="0" y="0"/>
              </a:moveTo>
              <a:lnTo>
                <a:pt x="0" y="374032"/>
              </a:lnTo>
              <a:lnTo>
                <a:pt x="121967" y="3740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F298D9-93FF-44F9-A2E6-57D168880FD3}">
      <dsp:nvSpPr>
        <dsp:cNvPr id="0" name=""/>
        <dsp:cNvSpPr/>
      </dsp:nvSpPr>
      <dsp:spPr>
        <a:xfrm>
          <a:off x="1883763" y="1261187"/>
          <a:ext cx="1475801" cy="170753"/>
        </a:xfrm>
        <a:custGeom>
          <a:avLst/>
          <a:gdLst/>
          <a:ahLst/>
          <a:cxnLst/>
          <a:rect l="0" t="0" r="0" b="0"/>
          <a:pathLst>
            <a:path>
              <a:moveTo>
                <a:pt x="0" y="0"/>
              </a:moveTo>
              <a:lnTo>
                <a:pt x="0" y="85376"/>
              </a:lnTo>
              <a:lnTo>
                <a:pt x="1475801" y="85376"/>
              </a:lnTo>
              <a:lnTo>
                <a:pt x="1475801" y="170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2216C6-532C-43DA-84B3-2A6E21E4110E}">
      <dsp:nvSpPr>
        <dsp:cNvPr id="0" name=""/>
        <dsp:cNvSpPr/>
      </dsp:nvSpPr>
      <dsp:spPr>
        <a:xfrm>
          <a:off x="1477206" y="854630"/>
          <a:ext cx="813113" cy="406556"/>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HOSPITALIST*</a:t>
          </a:r>
        </a:p>
      </dsp:txBody>
      <dsp:txXfrm>
        <a:off x="1477206" y="854630"/>
        <a:ext cx="813113" cy="406556"/>
      </dsp:txXfrm>
    </dsp:sp>
    <dsp:sp modelId="{4BC6B17E-88DA-4CC4-A4D3-30F3BAB0DC6A}">
      <dsp:nvSpPr>
        <dsp:cNvPr id="0" name=""/>
        <dsp:cNvSpPr/>
      </dsp:nvSpPr>
      <dsp:spPr>
        <a:xfrm>
          <a:off x="2953008" y="1431941"/>
          <a:ext cx="813113" cy="4065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PCP </a:t>
          </a:r>
        </a:p>
      </dsp:txBody>
      <dsp:txXfrm>
        <a:off x="2953008" y="1431941"/>
        <a:ext cx="813113" cy="406556"/>
      </dsp:txXfrm>
    </dsp:sp>
    <dsp:sp modelId="{F9341309-617A-4117-897A-594E50572722}">
      <dsp:nvSpPr>
        <dsp:cNvPr id="0" name=""/>
        <dsp:cNvSpPr/>
      </dsp:nvSpPr>
      <dsp:spPr>
        <a:xfrm>
          <a:off x="3156286" y="2009251"/>
          <a:ext cx="813113" cy="4065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10 Patients</a:t>
          </a:r>
        </a:p>
      </dsp:txBody>
      <dsp:txXfrm>
        <a:off x="3156286" y="2009251"/>
        <a:ext cx="813113" cy="406556"/>
      </dsp:txXfrm>
    </dsp:sp>
    <dsp:sp modelId="{3F514A01-43E6-4BCD-8D50-B73EE9ECB8FB}">
      <dsp:nvSpPr>
        <dsp:cNvPr id="0" name=""/>
        <dsp:cNvSpPr/>
      </dsp:nvSpPr>
      <dsp:spPr>
        <a:xfrm>
          <a:off x="1969140" y="1431941"/>
          <a:ext cx="813113" cy="4065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PCP  </a:t>
          </a:r>
        </a:p>
      </dsp:txBody>
      <dsp:txXfrm>
        <a:off x="1969140" y="1431941"/>
        <a:ext cx="813113" cy="406556"/>
      </dsp:txXfrm>
    </dsp:sp>
    <dsp:sp modelId="{13ED20F1-62D2-46AD-9E63-E4EB2FC05D60}">
      <dsp:nvSpPr>
        <dsp:cNvPr id="0" name=""/>
        <dsp:cNvSpPr/>
      </dsp:nvSpPr>
      <dsp:spPr>
        <a:xfrm>
          <a:off x="2172419" y="2009251"/>
          <a:ext cx="813113" cy="4065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10 Patients</a:t>
          </a:r>
        </a:p>
      </dsp:txBody>
      <dsp:txXfrm>
        <a:off x="2172419" y="2009251"/>
        <a:ext cx="813113" cy="406556"/>
      </dsp:txXfrm>
    </dsp:sp>
    <dsp:sp modelId="{12B82FD0-14CB-40DC-87DD-1A6D7FD6F079}">
      <dsp:nvSpPr>
        <dsp:cNvPr id="0" name=""/>
        <dsp:cNvSpPr/>
      </dsp:nvSpPr>
      <dsp:spPr>
        <a:xfrm>
          <a:off x="985273" y="1431941"/>
          <a:ext cx="813113" cy="4065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PCP  </a:t>
          </a:r>
        </a:p>
      </dsp:txBody>
      <dsp:txXfrm>
        <a:off x="985273" y="1431941"/>
        <a:ext cx="813113" cy="406556"/>
      </dsp:txXfrm>
    </dsp:sp>
    <dsp:sp modelId="{63D40CA1-B571-4B0A-AB37-85FB40CE96CA}">
      <dsp:nvSpPr>
        <dsp:cNvPr id="0" name=""/>
        <dsp:cNvSpPr/>
      </dsp:nvSpPr>
      <dsp:spPr>
        <a:xfrm>
          <a:off x="1188551" y="2009251"/>
          <a:ext cx="813113" cy="4065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10 Patients</a:t>
          </a:r>
        </a:p>
      </dsp:txBody>
      <dsp:txXfrm>
        <a:off x="1188551" y="2009251"/>
        <a:ext cx="813113" cy="406556"/>
      </dsp:txXfrm>
    </dsp:sp>
    <dsp:sp modelId="{A28099CE-6D18-4521-8BD6-2C0948192568}">
      <dsp:nvSpPr>
        <dsp:cNvPr id="0" name=""/>
        <dsp:cNvSpPr/>
      </dsp:nvSpPr>
      <dsp:spPr>
        <a:xfrm>
          <a:off x="1405" y="1431941"/>
          <a:ext cx="813113" cy="4065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PCP </a:t>
          </a:r>
        </a:p>
      </dsp:txBody>
      <dsp:txXfrm>
        <a:off x="1405" y="1431941"/>
        <a:ext cx="813113" cy="406556"/>
      </dsp:txXfrm>
    </dsp:sp>
    <dsp:sp modelId="{E5E7E9F5-8000-4072-A601-98230DD06C24}">
      <dsp:nvSpPr>
        <dsp:cNvPr id="0" name=""/>
        <dsp:cNvSpPr/>
      </dsp:nvSpPr>
      <dsp:spPr>
        <a:xfrm>
          <a:off x="204684" y="2009251"/>
          <a:ext cx="813113" cy="4065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10 Patients</a:t>
          </a:r>
        </a:p>
      </dsp:txBody>
      <dsp:txXfrm>
        <a:off x="204684" y="2009251"/>
        <a:ext cx="813113" cy="4065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28B2C-30EF-49C6-B641-F514EA67D901}">
      <dsp:nvSpPr>
        <dsp:cNvPr id="0" name=""/>
        <dsp:cNvSpPr/>
      </dsp:nvSpPr>
      <dsp:spPr>
        <a:xfrm>
          <a:off x="199" y="2205"/>
          <a:ext cx="1636821" cy="818410"/>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On Call HOSPITALIST*</a:t>
          </a:r>
        </a:p>
      </dsp:txBody>
      <dsp:txXfrm>
        <a:off x="199" y="2205"/>
        <a:ext cx="1636821" cy="8184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218FF-5B0F-4D33-A542-975187C7DD8C}">
      <dsp:nvSpPr>
        <dsp:cNvPr id="0" name=""/>
        <dsp:cNvSpPr/>
      </dsp:nvSpPr>
      <dsp:spPr>
        <a:xfrm>
          <a:off x="89639" y="1865104"/>
          <a:ext cx="132173" cy="405332"/>
        </a:xfrm>
        <a:custGeom>
          <a:avLst/>
          <a:gdLst/>
          <a:ahLst/>
          <a:cxnLst/>
          <a:rect l="0" t="0" r="0" b="0"/>
          <a:pathLst>
            <a:path>
              <a:moveTo>
                <a:pt x="0" y="0"/>
              </a:moveTo>
              <a:lnTo>
                <a:pt x="0" y="405332"/>
              </a:lnTo>
              <a:lnTo>
                <a:pt x="132173" y="4053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445886-450D-4127-9DF0-89BC6EF092FC}">
      <dsp:nvSpPr>
        <dsp:cNvPr id="0" name=""/>
        <dsp:cNvSpPr/>
      </dsp:nvSpPr>
      <dsp:spPr>
        <a:xfrm>
          <a:off x="442102" y="1239482"/>
          <a:ext cx="1599303" cy="185043"/>
        </a:xfrm>
        <a:custGeom>
          <a:avLst/>
          <a:gdLst/>
          <a:ahLst/>
          <a:cxnLst/>
          <a:rect l="0" t="0" r="0" b="0"/>
          <a:pathLst>
            <a:path>
              <a:moveTo>
                <a:pt x="1599303" y="0"/>
              </a:moveTo>
              <a:lnTo>
                <a:pt x="1599303" y="92521"/>
              </a:lnTo>
              <a:lnTo>
                <a:pt x="0" y="92521"/>
              </a:lnTo>
              <a:lnTo>
                <a:pt x="0" y="1850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9B74FC-37D7-4942-944E-AF007F4DF5B9}">
      <dsp:nvSpPr>
        <dsp:cNvPr id="0" name=""/>
        <dsp:cNvSpPr/>
      </dsp:nvSpPr>
      <dsp:spPr>
        <a:xfrm>
          <a:off x="1155841" y="1865104"/>
          <a:ext cx="132173" cy="405332"/>
        </a:xfrm>
        <a:custGeom>
          <a:avLst/>
          <a:gdLst/>
          <a:ahLst/>
          <a:cxnLst/>
          <a:rect l="0" t="0" r="0" b="0"/>
          <a:pathLst>
            <a:path>
              <a:moveTo>
                <a:pt x="0" y="0"/>
              </a:moveTo>
              <a:lnTo>
                <a:pt x="0" y="405332"/>
              </a:lnTo>
              <a:lnTo>
                <a:pt x="132173" y="4053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6AFD5A-30F6-431A-B23A-17153A5BA81A}">
      <dsp:nvSpPr>
        <dsp:cNvPr id="0" name=""/>
        <dsp:cNvSpPr/>
      </dsp:nvSpPr>
      <dsp:spPr>
        <a:xfrm>
          <a:off x="1508304" y="1239482"/>
          <a:ext cx="533101" cy="185043"/>
        </a:xfrm>
        <a:custGeom>
          <a:avLst/>
          <a:gdLst/>
          <a:ahLst/>
          <a:cxnLst/>
          <a:rect l="0" t="0" r="0" b="0"/>
          <a:pathLst>
            <a:path>
              <a:moveTo>
                <a:pt x="533101" y="0"/>
              </a:moveTo>
              <a:lnTo>
                <a:pt x="533101" y="92521"/>
              </a:lnTo>
              <a:lnTo>
                <a:pt x="0" y="92521"/>
              </a:lnTo>
              <a:lnTo>
                <a:pt x="0" y="1850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62672E-4CDC-4BC6-A65F-46338BF90F5C}">
      <dsp:nvSpPr>
        <dsp:cNvPr id="0" name=""/>
        <dsp:cNvSpPr/>
      </dsp:nvSpPr>
      <dsp:spPr>
        <a:xfrm>
          <a:off x="2222043" y="1865104"/>
          <a:ext cx="132173" cy="405332"/>
        </a:xfrm>
        <a:custGeom>
          <a:avLst/>
          <a:gdLst/>
          <a:ahLst/>
          <a:cxnLst/>
          <a:rect l="0" t="0" r="0" b="0"/>
          <a:pathLst>
            <a:path>
              <a:moveTo>
                <a:pt x="0" y="0"/>
              </a:moveTo>
              <a:lnTo>
                <a:pt x="0" y="405332"/>
              </a:lnTo>
              <a:lnTo>
                <a:pt x="132173" y="4053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0978D2-3C6A-4C33-8220-D041CAAE557D}">
      <dsp:nvSpPr>
        <dsp:cNvPr id="0" name=""/>
        <dsp:cNvSpPr/>
      </dsp:nvSpPr>
      <dsp:spPr>
        <a:xfrm>
          <a:off x="2041405" y="1239482"/>
          <a:ext cx="533101" cy="185043"/>
        </a:xfrm>
        <a:custGeom>
          <a:avLst/>
          <a:gdLst/>
          <a:ahLst/>
          <a:cxnLst/>
          <a:rect l="0" t="0" r="0" b="0"/>
          <a:pathLst>
            <a:path>
              <a:moveTo>
                <a:pt x="0" y="0"/>
              </a:moveTo>
              <a:lnTo>
                <a:pt x="0" y="92521"/>
              </a:lnTo>
              <a:lnTo>
                <a:pt x="533101" y="92521"/>
              </a:lnTo>
              <a:lnTo>
                <a:pt x="533101" y="1850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9E41B8-67DC-4184-98C4-EF4C4260CD04}">
      <dsp:nvSpPr>
        <dsp:cNvPr id="0" name=""/>
        <dsp:cNvSpPr/>
      </dsp:nvSpPr>
      <dsp:spPr>
        <a:xfrm>
          <a:off x="3288245" y="1865104"/>
          <a:ext cx="132173" cy="405332"/>
        </a:xfrm>
        <a:custGeom>
          <a:avLst/>
          <a:gdLst/>
          <a:ahLst/>
          <a:cxnLst/>
          <a:rect l="0" t="0" r="0" b="0"/>
          <a:pathLst>
            <a:path>
              <a:moveTo>
                <a:pt x="0" y="0"/>
              </a:moveTo>
              <a:lnTo>
                <a:pt x="0" y="405332"/>
              </a:lnTo>
              <a:lnTo>
                <a:pt x="132173" y="4053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F298D9-93FF-44F9-A2E6-57D168880FD3}">
      <dsp:nvSpPr>
        <dsp:cNvPr id="0" name=""/>
        <dsp:cNvSpPr/>
      </dsp:nvSpPr>
      <dsp:spPr>
        <a:xfrm>
          <a:off x="2041405" y="1239482"/>
          <a:ext cx="1599303" cy="185043"/>
        </a:xfrm>
        <a:custGeom>
          <a:avLst/>
          <a:gdLst/>
          <a:ahLst/>
          <a:cxnLst/>
          <a:rect l="0" t="0" r="0" b="0"/>
          <a:pathLst>
            <a:path>
              <a:moveTo>
                <a:pt x="0" y="0"/>
              </a:moveTo>
              <a:lnTo>
                <a:pt x="0" y="92521"/>
              </a:lnTo>
              <a:lnTo>
                <a:pt x="1599303" y="92521"/>
              </a:lnTo>
              <a:lnTo>
                <a:pt x="1599303" y="1850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2216C6-532C-43DA-84B3-2A6E21E4110E}">
      <dsp:nvSpPr>
        <dsp:cNvPr id="0" name=""/>
        <dsp:cNvSpPr/>
      </dsp:nvSpPr>
      <dsp:spPr>
        <a:xfrm>
          <a:off x="579924" y="854878"/>
          <a:ext cx="2922961" cy="384603"/>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HOSPITALIST ONLY TEAMS</a:t>
          </a:r>
        </a:p>
      </dsp:txBody>
      <dsp:txXfrm>
        <a:off x="579924" y="854878"/>
        <a:ext cx="2922961" cy="384603"/>
      </dsp:txXfrm>
    </dsp:sp>
    <dsp:sp modelId="{4BC6B17E-88DA-4CC4-A4D3-30F3BAB0DC6A}">
      <dsp:nvSpPr>
        <dsp:cNvPr id="0" name=""/>
        <dsp:cNvSpPr/>
      </dsp:nvSpPr>
      <dsp:spPr>
        <a:xfrm>
          <a:off x="3200129" y="1424525"/>
          <a:ext cx="881158" cy="440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HOSPITALIST</a:t>
          </a:r>
        </a:p>
      </dsp:txBody>
      <dsp:txXfrm>
        <a:off x="3200129" y="1424525"/>
        <a:ext cx="881158" cy="440579"/>
      </dsp:txXfrm>
    </dsp:sp>
    <dsp:sp modelId="{F9341309-617A-4117-897A-594E50572722}">
      <dsp:nvSpPr>
        <dsp:cNvPr id="0" name=""/>
        <dsp:cNvSpPr/>
      </dsp:nvSpPr>
      <dsp:spPr>
        <a:xfrm>
          <a:off x="3420419" y="2050148"/>
          <a:ext cx="881158" cy="440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15 Patients</a:t>
          </a:r>
        </a:p>
      </dsp:txBody>
      <dsp:txXfrm>
        <a:off x="3420419" y="2050148"/>
        <a:ext cx="881158" cy="440579"/>
      </dsp:txXfrm>
    </dsp:sp>
    <dsp:sp modelId="{3F514A01-43E6-4BCD-8D50-B73EE9ECB8FB}">
      <dsp:nvSpPr>
        <dsp:cNvPr id="0" name=""/>
        <dsp:cNvSpPr/>
      </dsp:nvSpPr>
      <dsp:spPr>
        <a:xfrm>
          <a:off x="2133927" y="1424525"/>
          <a:ext cx="881158" cy="440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HOSPITALIST</a:t>
          </a:r>
        </a:p>
      </dsp:txBody>
      <dsp:txXfrm>
        <a:off x="2133927" y="1424525"/>
        <a:ext cx="881158" cy="440579"/>
      </dsp:txXfrm>
    </dsp:sp>
    <dsp:sp modelId="{13ED20F1-62D2-46AD-9E63-E4EB2FC05D60}">
      <dsp:nvSpPr>
        <dsp:cNvPr id="0" name=""/>
        <dsp:cNvSpPr/>
      </dsp:nvSpPr>
      <dsp:spPr>
        <a:xfrm>
          <a:off x="2354216" y="2050148"/>
          <a:ext cx="881158" cy="440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15 Patients</a:t>
          </a:r>
        </a:p>
      </dsp:txBody>
      <dsp:txXfrm>
        <a:off x="2354216" y="2050148"/>
        <a:ext cx="881158" cy="440579"/>
      </dsp:txXfrm>
    </dsp:sp>
    <dsp:sp modelId="{12B82FD0-14CB-40DC-87DD-1A6D7FD6F079}">
      <dsp:nvSpPr>
        <dsp:cNvPr id="0" name=""/>
        <dsp:cNvSpPr/>
      </dsp:nvSpPr>
      <dsp:spPr>
        <a:xfrm>
          <a:off x="1067725" y="1424525"/>
          <a:ext cx="881158" cy="440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HOSPITALIST</a:t>
          </a:r>
        </a:p>
      </dsp:txBody>
      <dsp:txXfrm>
        <a:off x="1067725" y="1424525"/>
        <a:ext cx="881158" cy="440579"/>
      </dsp:txXfrm>
    </dsp:sp>
    <dsp:sp modelId="{63D40CA1-B571-4B0A-AB37-85FB40CE96CA}">
      <dsp:nvSpPr>
        <dsp:cNvPr id="0" name=""/>
        <dsp:cNvSpPr/>
      </dsp:nvSpPr>
      <dsp:spPr>
        <a:xfrm>
          <a:off x="1288014" y="2050148"/>
          <a:ext cx="881158" cy="440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15 Patients</a:t>
          </a:r>
        </a:p>
      </dsp:txBody>
      <dsp:txXfrm>
        <a:off x="1288014" y="2050148"/>
        <a:ext cx="881158" cy="440579"/>
      </dsp:txXfrm>
    </dsp:sp>
    <dsp:sp modelId="{A28099CE-6D18-4521-8BD6-2C0948192568}">
      <dsp:nvSpPr>
        <dsp:cNvPr id="0" name=""/>
        <dsp:cNvSpPr/>
      </dsp:nvSpPr>
      <dsp:spPr>
        <a:xfrm>
          <a:off x="1523" y="1424525"/>
          <a:ext cx="881158" cy="440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HOSPITALIST</a:t>
          </a:r>
        </a:p>
      </dsp:txBody>
      <dsp:txXfrm>
        <a:off x="1523" y="1424525"/>
        <a:ext cx="881158" cy="440579"/>
      </dsp:txXfrm>
    </dsp:sp>
    <dsp:sp modelId="{E5E7E9F5-8000-4072-A601-98230DD06C24}">
      <dsp:nvSpPr>
        <dsp:cNvPr id="0" name=""/>
        <dsp:cNvSpPr/>
      </dsp:nvSpPr>
      <dsp:spPr>
        <a:xfrm>
          <a:off x="221812" y="2050148"/>
          <a:ext cx="881158" cy="440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15 Patients</a:t>
          </a:r>
        </a:p>
      </dsp:txBody>
      <dsp:txXfrm>
        <a:off x="221812" y="2050148"/>
        <a:ext cx="881158" cy="4405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218FF-5B0F-4D33-A542-975187C7DD8C}">
      <dsp:nvSpPr>
        <dsp:cNvPr id="0" name=""/>
        <dsp:cNvSpPr/>
      </dsp:nvSpPr>
      <dsp:spPr>
        <a:xfrm>
          <a:off x="88517" y="1914995"/>
          <a:ext cx="130519" cy="400259"/>
        </a:xfrm>
        <a:custGeom>
          <a:avLst/>
          <a:gdLst/>
          <a:ahLst/>
          <a:cxnLst/>
          <a:rect l="0" t="0" r="0" b="0"/>
          <a:pathLst>
            <a:path>
              <a:moveTo>
                <a:pt x="0" y="0"/>
              </a:moveTo>
              <a:lnTo>
                <a:pt x="0" y="400259"/>
              </a:lnTo>
              <a:lnTo>
                <a:pt x="130519" y="4002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445886-450D-4127-9DF0-89BC6EF092FC}">
      <dsp:nvSpPr>
        <dsp:cNvPr id="0" name=""/>
        <dsp:cNvSpPr/>
      </dsp:nvSpPr>
      <dsp:spPr>
        <a:xfrm>
          <a:off x="436569" y="1297203"/>
          <a:ext cx="1579285" cy="182727"/>
        </a:xfrm>
        <a:custGeom>
          <a:avLst/>
          <a:gdLst/>
          <a:ahLst/>
          <a:cxnLst/>
          <a:rect l="0" t="0" r="0" b="0"/>
          <a:pathLst>
            <a:path>
              <a:moveTo>
                <a:pt x="1579285" y="0"/>
              </a:moveTo>
              <a:lnTo>
                <a:pt x="1579285" y="91363"/>
              </a:lnTo>
              <a:lnTo>
                <a:pt x="0" y="91363"/>
              </a:lnTo>
              <a:lnTo>
                <a:pt x="0" y="1827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9B74FC-37D7-4942-944E-AF007F4DF5B9}">
      <dsp:nvSpPr>
        <dsp:cNvPr id="0" name=""/>
        <dsp:cNvSpPr/>
      </dsp:nvSpPr>
      <dsp:spPr>
        <a:xfrm>
          <a:off x="1141374" y="1914995"/>
          <a:ext cx="130519" cy="400259"/>
        </a:xfrm>
        <a:custGeom>
          <a:avLst/>
          <a:gdLst/>
          <a:ahLst/>
          <a:cxnLst/>
          <a:rect l="0" t="0" r="0" b="0"/>
          <a:pathLst>
            <a:path>
              <a:moveTo>
                <a:pt x="0" y="0"/>
              </a:moveTo>
              <a:lnTo>
                <a:pt x="0" y="400259"/>
              </a:lnTo>
              <a:lnTo>
                <a:pt x="130519" y="4002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6AFD5A-30F6-431A-B23A-17153A5BA81A}">
      <dsp:nvSpPr>
        <dsp:cNvPr id="0" name=""/>
        <dsp:cNvSpPr/>
      </dsp:nvSpPr>
      <dsp:spPr>
        <a:xfrm>
          <a:off x="1489425" y="1297203"/>
          <a:ext cx="526428" cy="182727"/>
        </a:xfrm>
        <a:custGeom>
          <a:avLst/>
          <a:gdLst/>
          <a:ahLst/>
          <a:cxnLst/>
          <a:rect l="0" t="0" r="0" b="0"/>
          <a:pathLst>
            <a:path>
              <a:moveTo>
                <a:pt x="526428" y="0"/>
              </a:moveTo>
              <a:lnTo>
                <a:pt x="526428" y="91363"/>
              </a:lnTo>
              <a:lnTo>
                <a:pt x="0" y="91363"/>
              </a:lnTo>
              <a:lnTo>
                <a:pt x="0" y="1827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62672E-4CDC-4BC6-A65F-46338BF90F5C}">
      <dsp:nvSpPr>
        <dsp:cNvPr id="0" name=""/>
        <dsp:cNvSpPr/>
      </dsp:nvSpPr>
      <dsp:spPr>
        <a:xfrm>
          <a:off x="2194230" y="1914995"/>
          <a:ext cx="130519" cy="400259"/>
        </a:xfrm>
        <a:custGeom>
          <a:avLst/>
          <a:gdLst/>
          <a:ahLst/>
          <a:cxnLst/>
          <a:rect l="0" t="0" r="0" b="0"/>
          <a:pathLst>
            <a:path>
              <a:moveTo>
                <a:pt x="0" y="0"/>
              </a:moveTo>
              <a:lnTo>
                <a:pt x="0" y="400259"/>
              </a:lnTo>
              <a:lnTo>
                <a:pt x="130519" y="4002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0978D2-3C6A-4C33-8220-D041CAAE557D}">
      <dsp:nvSpPr>
        <dsp:cNvPr id="0" name=""/>
        <dsp:cNvSpPr/>
      </dsp:nvSpPr>
      <dsp:spPr>
        <a:xfrm>
          <a:off x="2015854" y="1297203"/>
          <a:ext cx="526428" cy="182727"/>
        </a:xfrm>
        <a:custGeom>
          <a:avLst/>
          <a:gdLst/>
          <a:ahLst/>
          <a:cxnLst/>
          <a:rect l="0" t="0" r="0" b="0"/>
          <a:pathLst>
            <a:path>
              <a:moveTo>
                <a:pt x="0" y="0"/>
              </a:moveTo>
              <a:lnTo>
                <a:pt x="0" y="91363"/>
              </a:lnTo>
              <a:lnTo>
                <a:pt x="526428" y="91363"/>
              </a:lnTo>
              <a:lnTo>
                <a:pt x="526428" y="1827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9E41B8-67DC-4184-98C4-EF4C4260CD04}">
      <dsp:nvSpPr>
        <dsp:cNvPr id="0" name=""/>
        <dsp:cNvSpPr/>
      </dsp:nvSpPr>
      <dsp:spPr>
        <a:xfrm>
          <a:off x="3247087" y="1914995"/>
          <a:ext cx="130519" cy="400259"/>
        </a:xfrm>
        <a:custGeom>
          <a:avLst/>
          <a:gdLst/>
          <a:ahLst/>
          <a:cxnLst/>
          <a:rect l="0" t="0" r="0" b="0"/>
          <a:pathLst>
            <a:path>
              <a:moveTo>
                <a:pt x="0" y="0"/>
              </a:moveTo>
              <a:lnTo>
                <a:pt x="0" y="400259"/>
              </a:lnTo>
              <a:lnTo>
                <a:pt x="130519" y="4002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F298D9-93FF-44F9-A2E6-57D168880FD3}">
      <dsp:nvSpPr>
        <dsp:cNvPr id="0" name=""/>
        <dsp:cNvSpPr/>
      </dsp:nvSpPr>
      <dsp:spPr>
        <a:xfrm>
          <a:off x="2015854" y="1297203"/>
          <a:ext cx="1579285" cy="182727"/>
        </a:xfrm>
        <a:custGeom>
          <a:avLst/>
          <a:gdLst/>
          <a:ahLst/>
          <a:cxnLst/>
          <a:rect l="0" t="0" r="0" b="0"/>
          <a:pathLst>
            <a:path>
              <a:moveTo>
                <a:pt x="0" y="0"/>
              </a:moveTo>
              <a:lnTo>
                <a:pt x="0" y="91363"/>
              </a:lnTo>
              <a:lnTo>
                <a:pt x="1579285" y="91363"/>
              </a:lnTo>
              <a:lnTo>
                <a:pt x="1579285" y="1827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2216C6-532C-43DA-84B3-2A6E21E4110E}">
      <dsp:nvSpPr>
        <dsp:cNvPr id="0" name=""/>
        <dsp:cNvSpPr/>
      </dsp:nvSpPr>
      <dsp:spPr>
        <a:xfrm>
          <a:off x="579017" y="907873"/>
          <a:ext cx="2873672" cy="389330"/>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HOSPITALIST WITH INTERN TEAMS</a:t>
          </a:r>
        </a:p>
      </dsp:txBody>
      <dsp:txXfrm>
        <a:off x="579017" y="907873"/>
        <a:ext cx="2873672" cy="389330"/>
      </dsp:txXfrm>
    </dsp:sp>
    <dsp:sp modelId="{4BC6B17E-88DA-4CC4-A4D3-30F3BAB0DC6A}">
      <dsp:nvSpPr>
        <dsp:cNvPr id="0" name=""/>
        <dsp:cNvSpPr/>
      </dsp:nvSpPr>
      <dsp:spPr>
        <a:xfrm>
          <a:off x="3160074" y="1479931"/>
          <a:ext cx="870129" cy="435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HOSPITALIST + INTERN </a:t>
          </a:r>
        </a:p>
      </dsp:txBody>
      <dsp:txXfrm>
        <a:off x="3160074" y="1479931"/>
        <a:ext cx="870129" cy="435064"/>
      </dsp:txXfrm>
    </dsp:sp>
    <dsp:sp modelId="{F9341309-617A-4117-897A-594E50572722}">
      <dsp:nvSpPr>
        <dsp:cNvPr id="0" name=""/>
        <dsp:cNvSpPr/>
      </dsp:nvSpPr>
      <dsp:spPr>
        <a:xfrm>
          <a:off x="3377607" y="2097723"/>
          <a:ext cx="870129" cy="435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20 Patients</a:t>
          </a:r>
        </a:p>
      </dsp:txBody>
      <dsp:txXfrm>
        <a:off x="3377607" y="2097723"/>
        <a:ext cx="870129" cy="435064"/>
      </dsp:txXfrm>
    </dsp:sp>
    <dsp:sp modelId="{3F514A01-43E6-4BCD-8D50-B73EE9ECB8FB}">
      <dsp:nvSpPr>
        <dsp:cNvPr id="0" name=""/>
        <dsp:cNvSpPr/>
      </dsp:nvSpPr>
      <dsp:spPr>
        <a:xfrm>
          <a:off x="2107217" y="1479931"/>
          <a:ext cx="870129" cy="435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HOSPITALIST + INTERN </a:t>
          </a:r>
        </a:p>
      </dsp:txBody>
      <dsp:txXfrm>
        <a:off x="2107217" y="1479931"/>
        <a:ext cx="870129" cy="435064"/>
      </dsp:txXfrm>
    </dsp:sp>
    <dsp:sp modelId="{13ED20F1-62D2-46AD-9E63-E4EB2FC05D60}">
      <dsp:nvSpPr>
        <dsp:cNvPr id="0" name=""/>
        <dsp:cNvSpPr/>
      </dsp:nvSpPr>
      <dsp:spPr>
        <a:xfrm>
          <a:off x="2324750" y="2097723"/>
          <a:ext cx="870129" cy="435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20 Patients</a:t>
          </a:r>
        </a:p>
      </dsp:txBody>
      <dsp:txXfrm>
        <a:off x="2324750" y="2097723"/>
        <a:ext cx="870129" cy="435064"/>
      </dsp:txXfrm>
    </dsp:sp>
    <dsp:sp modelId="{12B82FD0-14CB-40DC-87DD-1A6D7FD6F079}">
      <dsp:nvSpPr>
        <dsp:cNvPr id="0" name=""/>
        <dsp:cNvSpPr/>
      </dsp:nvSpPr>
      <dsp:spPr>
        <a:xfrm>
          <a:off x="1054361" y="1479931"/>
          <a:ext cx="870129" cy="435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HOSPITALIST + INTERN </a:t>
          </a:r>
        </a:p>
      </dsp:txBody>
      <dsp:txXfrm>
        <a:off x="1054361" y="1479931"/>
        <a:ext cx="870129" cy="435064"/>
      </dsp:txXfrm>
    </dsp:sp>
    <dsp:sp modelId="{63D40CA1-B571-4B0A-AB37-85FB40CE96CA}">
      <dsp:nvSpPr>
        <dsp:cNvPr id="0" name=""/>
        <dsp:cNvSpPr/>
      </dsp:nvSpPr>
      <dsp:spPr>
        <a:xfrm>
          <a:off x="1271893" y="2097723"/>
          <a:ext cx="870129" cy="435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20 Patients</a:t>
          </a:r>
        </a:p>
      </dsp:txBody>
      <dsp:txXfrm>
        <a:off x="1271893" y="2097723"/>
        <a:ext cx="870129" cy="435064"/>
      </dsp:txXfrm>
    </dsp:sp>
    <dsp:sp modelId="{A28099CE-6D18-4521-8BD6-2C0948192568}">
      <dsp:nvSpPr>
        <dsp:cNvPr id="0" name=""/>
        <dsp:cNvSpPr/>
      </dsp:nvSpPr>
      <dsp:spPr>
        <a:xfrm>
          <a:off x="1504" y="1479931"/>
          <a:ext cx="870129" cy="435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HOSPITALIST + INTERN </a:t>
          </a:r>
        </a:p>
      </dsp:txBody>
      <dsp:txXfrm>
        <a:off x="1504" y="1479931"/>
        <a:ext cx="870129" cy="435064"/>
      </dsp:txXfrm>
    </dsp:sp>
    <dsp:sp modelId="{E5E7E9F5-8000-4072-A601-98230DD06C24}">
      <dsp:nvSpPr>
        <dsp:cNvPr id="0" name=""/>
        <dsp:cNvSpPr/>
      </dsp:nvSpPr>
      <dsp:spPr>
        <a:xfrm>
          <a:off x="219036" y="2097723"/>
          <a:ext cx="870129" cy="4350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20 Patients</a:t>
          </a:r>
        </a:p>
      </dsp:txBody>
      <dsp:txXfrm>
        <a:off x="219036" y="2097723"/>
        <a:ext cx="870129" cy="4350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218FF-5B0F-4D33-A542-975187C7DD8C}">
      <dsp:nvSpPr>
        <dsp:cNvPr id="0" name=""/>
        <dsp:cNvSpPr/>
      </dsp:nvSpPr>
      <dsp:spPr>
        <a:xfrm>
          <a:off x="82717" y="1838497"/>
          <a:ext cx="121967" cy="374032"/>
        </a:xfrm>
        <a:custGeom>
          <a:avLst/>
          <a:gdLst/>
          <a:ahLst/>
          <a:cxnLst/>
          <a:rect l="0" t="0" r="0" b="0"/>
          <a:pathLst>
            <a:path>
              <a:moveTo>
                <a:pt x="0" y="0"/>
              </a:moveTo>
              <a:lnTo>
                <a:pt x="0" y="374032"/>
              </a:lnTo>
              <a:lnTo>
                <a:pt x="121967" y="3740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445886-450D-4127-9DF0-89BC6EF092FC}">
      <dsp:nvSpPr>
        <dsp:cNvPr id="0" name=""/>
        <dsp:cNvSpPr/>
      </dsp:nvSpPr>
      <dsp:spPr>
        <a:xfrm>
          <a:off x="407962" y="1261187"/>
          <a:ext cx="1475801" cy="170753"/>
        </a:xfrm>
        <a:custGeom>
          <a:avLst/>
          <a:gdLst/>
          <a:ahLst/>
          <a:cxnLst/>
          <a:rect l="0" t="0" r="0" b="0"/>
          <a:pathLst>
            <a:path>
              <a:moveTo>
                <a:pt x="1475801" y="0"/>
              </a:moveTo>
              <a:lnTo>
                <a:pt x="1475801" y="85376"/>
              </a:lnTo>
              <a:lnTo>
                <a:pt x="0" y="85376"/>
              </a:lnTo>
              <a:lnTo>
                <a:pt x="0" y="170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9B74FC-37D7-4942-944E-AF007F4DF5B9}">
      <dsp:nvSpPr>
        <dsp:cNvPr id="0" name=""/>
        <dsp:cNvSpPr/>
      </dsp:nvSpPr>
      <dsp:spPr>
        <a:xfrm>
          <a:off x="1066584" y="1838497"/>
          <a:ext cx="121967" cy="374032"/>
        </a:xfrm>
        <a:custGeom>
          <a:avLst/>
          <a:gdLst/>
          <a:ahLst/>
          <a:cxnLst/>
          <a:rect l="0" t="0" r="0" b="0"/>
          <a:pathLst>
            <a:path>
              <a:moveTo>
                <a:pt x="0" y="0"/>
              </a:moveTo>
              <a:lnTo>
                <a:pt x="0" y="374032"/>
              </a:lnTo>
              <a:lnTo>
                <a:pt x="121967" y="3740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6AFD5A-30F6-431A-B23A-17153A5BA81A}">
      <dsp:nvSpPr>
        <dsp:cNvPr id="0" name=""/>
        <dsp:cNvSpPr/>
      </dsp:nvSpPr>
      <dsp:spPr>
        <a:xfrm>
          <a:off x="1391830" y="1261187"/>
          <a:ext cx="491933" cy="170753"/>
        </a:xfrm>
        <a:custGeom>
          <a:avLst/>
          <a:gdLst/>
          <a:ahLst/>
          <a:cxnLst/>
          <a:rect l="0" t="0" r="0" b="0"/>
          <a:pathLst>
            <a:path>
              <a:moveTo>
                <a:pt x="491933" y="0"/>
              </a:moveTo>
              <a:lnTo>
                <a:pt x="491933" y="85376"/>
              </a:lnTo>
              <a:lnTo>
                <a:pt x="0" y="85376"/>
              </a:lnTo>
              <a:lnTo>
                <a:pt x="0" y="170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62672E-4CDC-4BC6-A65F-46338BF90F5C}">
      <dsp:nvSpPr>
        <dsp:cNvPr id="0" name=""/>
        <dsp:cNvSpPr/>
      </dsp:nvSpPr>
      <dsp:spPr>
        <a:xfrm>
          <a:off x="2050452" y="1838497"/>
          <a:ext cx="121967" cy="374032"/>
        </a:xfrm>
        <a:custGeom>
          <a:avLst/>
          <a:gdLst/>
          <a:ahLst/>
          <a:cxnLst/>
          <a:rect l="0" t="0" r="0" b="0"/>
          <a:pathLst>
            <a:path>
              <a:moveTo>
                <a:pt x="0" y="0"/>
              </a:moveTo>
              <a:lnTo>
                <a:pt x="0" y="374032"/>
              </a:lnTo>
              <a:lnTo>
                <a:pt x="121967" y="3740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0978D2-3C6A-4C33-8220-D041CAAE557D}">
      <dsp:nvSpPr>
        <dsp:cNvPr id="0" name=""/>
        <dsp:cNvSpPr/>
      </dsp:nvSpPr>
      <dsp:spPr>
        <a:xfrm>
          <a:off x="1883763" y="1261187"/>
          <a:ext cx="491933" cy="170753"/>
        </a:xfrm>
        <a:custGeom>
          <a:avLst/>
          <a:gdLst/>
          <a:ahLst/>
          <a:cxnLst/>
          <a:rect l="0" t="0" r="0" b="0"/>
          <a:pathLst>
            <a:path>
              <a:moveTo>
                <a:pt x="0" y="0"/>
              </a:moveTo>
              <a:lnTo>
                <a:pt x="0" y="85376"/>
              </a:lnTo>
              <a:lnTo>
                <a:pt x="491933" y="85376"/>
              </a:lnTo>
              <a:lnTo>
                <a:pt x="491933" y="170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9E41B8-67DC-4184-98C4-EF4C4260CD04}">
      <dsp:nvSpPr>
        <dsp:cNvPr id="0" name=""/>
        <dsp:cNvSpPr/>
      </dsp:nvSpPr>
      <dsp:spPr>
        <a:xfrm>
          <a:off x="3034319" y="1838497"/>
          <a:ext cx="121967" cy="374032"/>
        </a:xfrm>
        <a:custGeom>
          <a:avLst/>
          <a:gdLst/>
          <a:ahLst/>
          <a:cxnLst/>
          <a:rect l="0" t="0" r="0" b="0"/>
          <a:pathLst>
            <a:path>
              <a:moveTo>
                <a:pt x="0" y="0"/>
              </a:moveTo>
              <a:lnTo>
                <a:pt x="0" y="374032"/>
              </a:lnTo>
              <a:lnTo>
                <a:pt x="121967" y="3740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F298D9-93FF-44F9-A2E6-57D168880FD3}">
      <dsp:nvSpPr>
        <dsp:cNvPr id="0" name=""/>
        <dsp:cNvSpPr/>
      </dsp:nvSpPr>
      <dsp:spPr>
        <a:xfrm>
          <a:off x="1883763" y="1261187"/>
          <a:ext cx="1475801" cy="170753"/>
        </a:xfrm>
        <a:custGeom>
          <a:avLst/>
          <a:gdLst/>
          <a:ahLst/>
          <a:cxnLst/>
          <a:rect l="0" t="0" r="0" b="0"/>
          <a:pathLst>
            <a:path>
              <a:moveTo>
                <a:pt x="0" y="0"/>
              </a:moveTo>
              <a:lnTo>
                <a:pt x="0" y="85376"/>
              </a:lnTo>
              <a:lnTo>
                <a:pt x="1475801" y="85376"/>
              </a:lnTo>
              <a:lnTo>
                <a:pt x="1475801" y="1707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2216C6-532C-43DA-84B3-2A6E21E4110E}">
      <dsp:nvSpPr>
        <dsp:cNvPr id="0" name=""/>
        <dsp:cNvSpPr/>
      </dsp:nvSpPr>
      <dsp:spPr>
        <a:xfrm>
          <a:off x="1477206" y="854630"/>
          <a:ext cx="813113" cy="406556"/>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HOSPITALIST*</a:t>
          </a:r>
        </a:p>
      </dsp:txBody>
      <dsp:txXfrm>
        <a:off x="1477206" y="854630"/>
        <a:ext cx="813113" cy="406556"/>
      </dsp:txXfrm>
    </dsp:sp>
    <dsp:sp modelId="{4BC6B17E-88DA-4CC4-A4D3-30F3BAB0DC6A}">
      <dsp:nvSpPr>
        <dsp:cNvPr id="0" name=""/>
        <dsp:cNvSpPr/>
      </dsp:nvSpPr>
      <dsp:spPr>
        <a:xfrm>
          <a:off x="2953008" y="1431941"/>
          <a:ext cx="813113" cy="4065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PCP </a:t>
          </a:r>
        </a:p>
      </dsp:txBody>
      <dsp:txXfrm>
        <a:off x="2953008" y="1431941"/>
        <a:ext cx="813113" cy="406556"/>
      </dsp:txXfrm>
    </dsp:sp>
    <dsp:sp modelId="{F9341309-617A-4117-897A-594E50572722}">
      <dsp:nvSpPr>
        <dsp:cNvPr id="0" name=""/>
        <dsp:cNvSpPr/>
      </dsp:nvSpPr>
      <dsp:spPr>
        <a:xfrm>
          <a:off x="3156286" y="2009251"/>
          <a:ext cx="813113" cy="4065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10 Patients</a:t>
          </a:r>
        </a:p>
      </dsp:txBody>
      <dsp:txXfrm>
        <a:off x="3156286" y="2009251"/>
        <a:ext cx="813113" cy="406556"/>
      </dsp:txXfrm>
    </dsp:sp>
    <dsp:sp modelId="{3F514A01-43E6-4BCD-8D50-B73EE9ECB8FB}">
      <dsp:nvSpPr>
        <dsp:cNvPr id="0" name=""/>
        <dsp:cNvSpPr/>
      </dsp:nvSpPr>
      <dsp:spPr>
        <a:xfrm>
          <a:off x="1969140" y="1431941"/>
          <a:ext cx="813113" cy="4065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PCP  </a:t>
          </a:r>
        </a:p>
      </dsp:txBody>
      <dsp:txXfrm>
        <a:off x="1969140" y="1431941"/>
        <a:ext cx="813113" cy="406556"/>
      </dsp:txXfrm>
    </dsp:sp>
    <dsp:sp modelId="{13ED20F1-62D2-46AD-9E63-E4EB2FC05D60}">
      <dsp:nvSpPr>
        <dsp:cNvPr id="0" name=""/>
        <dsp:cNvSpPr/>
      </dsp:nvSpPr>
      <dsp:spPr>
        <a:xfrm>
          <a:off x="2172419" y="2009251"/>
          <a:ext cx="813113" cy="4065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10 Patients</a:t>
          </a:r>
        </a:p>
      </dsp:txBody>
      <dsp:txXfrm>
        <a:off x="2172419" y="2009251"/>
        <a:ext cx="813113" cy="406556"/>
      </dsp:txXfrm>
    </dsp:sp>
    <dsp:sp modelId="{12B82FD0-14CB-40DC-87DD-1A6D7FD6F079}">
      <dsp:nvSpPr>
        <dsp:cNvPr id="0" name=""/>
        <dsp:cNvSpPr/>
      </dsp:nvSpPr>
      <dsp:spPr>
        <a:xfrm>
          <a:off x="985273" y="1431941"/>
          <a:ext cx="813113" cy="4065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PCP  </a:t>
          </a:r>
        </a:p>
      </dsp:txBody>
      <dsp:txXfrm>
        <a:off x="985273" y="1431941"/>
        <a:ext cx="813113" cy="406556"/>
      </dsp:txXfrm>
    </dsp:sp>
    <dsp:sp modelId="{63D40CA1-B571-4B0A-AB37-85FB40CE96CA}">
      <dsp:nvSpPr>
        <dsp:cNvPr id="0" name=""/>
        <dsp:cNvSpPr/>
      </dsp:nvSpPr>
      <dsp:spPr>
        <a:xfrm>
          <a:off x="1188551" y="2009251"/>
          <a:ext cx="813113" cy="4065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10 Patients</a:t>
          </a:r>
        </a:p>
      </dsp:txBody>
      <dsp:txXfrm>
        <a:off x="1188551" y="2009251"/>
        <a:ext cx="813113" cy="406556"/>
      </dsp:txXfrm>
    </dsp:sp>
    <dsp:sp modelId="{A28099CE-6D18-4521-8BD6-2C0948192568}">
      <dsp:nvSpPr>
        <dsp:cNvPr id="0" name=""/>
        <dsp:cNvSpPr/>
      </dsp:nvSpPr>
      <dsp:spPr>
        <a:xfrm>
          <a:off x="1405" y="1431941"/>
          <a:ext cx="813113" cy="4065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PCP </a:t>
          </a:r>
        </a:p>
      </dsp:txBody>
      <dsp:txXfrm>
        <a:off x="1405" y="1431941"/>
        <a:ext cx="813113" cy="406556"/>
      </dsp:txXfrm>
    </dsp:sp>
    <dsp:sp modelId="{E5E7E9F5-8000-4072-A601-98230DD06C24}">
      <dsp:nvSpPr>
        <dsp:cNvPr id="0" name=""/>
        <dsp:cNvSpPr/>
      </dsp:nvSpPr>
      <dsp:spPr>
        <a:xfrm>
          <a:off x="204684" y="2009251"/>
          <a:ext cx="813113" cy="4065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10 Patients</a:t>
          </a:r>
        </a:p>
      </dsp:txBody>
      <dsp:txXfrm>
        <a:off x="204684" y="2009251"/>
        <a:ext cx="813113" cy="40655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D235B-FB4D-42A9-8BB7-91ED1CA50C37}" type="datetimeFigureOut">
              <a:rPr lang="en-US" smtClean="0"/>
              <a:t>3/26/2020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5E3CD-833B-4D31-944B-57F88E4159C3}" type="slidenum">
              <a:rPr lang="en-US" smtClean="0"/>
              <a:t>‹#›</a:t>
            </a:fld>
            <a:endParaRPr lang="en-US"/>
          </a:p>
        </p:txBody>
      </p:sp>
    </p:spTree>
    <p:extLst>
      <p:ext uri="{BB962C8B-B14F-4D97-AF65-F5344CB8AC3E}">
        <p14:creationId xmlns:p14="http://schemas.microsoft.com/office/powerpoint/2010/main" val="1330322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20233-3CFB-4174-A7FA-20FA0E05A1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306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20233-3CFB-4174-A7FA-20FA0E05A1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7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Adds 1 senior resident to </a:t>
            </a:r>
            <a:r>
              <a:rPr lang="en-US" dirty="0" err="1"/>
              <a:t>Dav</a:t>
            </a:r>
            <a:r>
              <a:rPr lang="en-US" dirty="0"/>
              <a:t> 5 using a jeopardy system to trigger the extra senior resident. Trigger to call extra resident is decided between ICU attending and Resident PD at 6am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ICU ranger = float and assist / admissions, procedures, codes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Resident Change to next level at 21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20233-3CFB-4174-A7FA-20FA0E05A1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149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171450" indent="-171450">
              <a:buFont typeface="Arial" panose="020B0604020202020204" pitchFamily="34" charset="0"/>
              <a:buChar char="•"/>
            </a:pPr>
            <a:r>
              <a:rPr lang="en-US" dirty="0"/>
              <a:t>ICU Ranger/Rounder picks up ~5 patients to extend to 30</a:t>
            </a:r>
          </a:p>
          <a:p>
            <a:pPr marL="171450" indent="-171450">
              <a:buFont typeface="Arial" panose="020B0604020202020204" pitchFamily="34" charset="0"/>
              <a:buChar char="•"/>
            </a:pPr>
            <a:r>
              <a:rPr lang="en-US" dirty="0"/>
              <a:t>Resident changes happen at 21 patients. </a:t>
            </a:r>
          </a:p>
          <a:p>
            <a:pPr marL="171450" indent="-171450">
              <a:buFont typeface="Arial" panose="020B0604020202020204" pitchFamily="34" charset="0"/>
              <a:buChar char="•"/>
            </a:pPr>
            <a:r>
              <a:rPr lang="en-US" dirty="0"/>
              <a:t>* Extra senior resident is scheduled now, not anymore using a Jeopardy system to trigger the extra senior resident.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20233-3CFB-4174-A7FA-20FA0E05A1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613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r>
              <a:rPr lang="en-US" dirty="0"/>
              <a:t>Adds 2</a:t>
            </a:r>
            <a:r>
              <a:rPr lang="en-US" baseline="30000" dirty="0"/>
              <a:t>nd</a:t>
            </a:r>
            <a:r>
              <a:rPr lang="en-US" dirty="0"/>
              <a:t> ICU attending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20233-3CFB-4174-A7FA-20FA0E05A1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134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Night Team 1: ICU + DAV5- DAV 5 south, OR-PACU.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Ranger team: Procedures, Admissions, codes</a:t>
            </a:r>
          </a:p>
          <a:p>
            <a:r>
              <a:rPr lang="en-US" dirty="0"/>
              <a:t>Floor Teams will not have seniors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20233-3CFB-4174-A7FA-20FA0E05A1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434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 ICU attending = selected hospitalists, closer to training and/or comfortable with higher acuity 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20233-3CFB-4174-A7FA-20FA0E05A1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951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Ranger hospitalist floats and assists / supports PCPs</a:t>
            </a:r>
          </a:p>
          <a:p>
            <a:pPr marL="171450" lvl="0" indent="-171450">
              <a:buFont typeface="Arial" panose="020B0604020202020204" pitchFamily="34" charset="0"/>
              <a:buChar char="•"/>
            </a:pPr>
            <a:r>
              <a:rPr lang="en-US" dirty="0"/>
              <a:t>Ranger = AOC or other experienced hospitalist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20233-3CFB-4174-A7FA-20FA0E05A1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761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Consultant + PA = cardiology w/Cothern</a:t>
            </a:r>
          </a:p>
          <a:p>
            <a:pPr marL="171450" indent="-171450">
              <a:buFont typeface="Arial" panose="020B0604020202020204" pitchFamily="34" charset="0"/>
              <a:buChar char="•"/>
            </a:pPr>
            <a:r>
              <a:rPr lang="en-US" dirty="0"/>
              <a:t>Consultant + NPs = nephrology, GI, or other w/Taylor, Maney, </a:t>
            </a:r>
            <a:r>
              <a:rPr lang="en-US" dirty="0" err="1"/>
              <a:t>Garfanhao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20233-3CFB-4174-A7FA-20FA0E05A1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902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20233-3CFB-4174-A7FA-20FA0E05A1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496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9AD62-6BE5-40A2-96C6-58D26835E6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CB447A-8DFC-4716-B082-C7B6024E00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52A3DA-BAD6-4E55-B4B2-F9F64E4BA173}"/>
              </a:ext>
            </a:extLst>
          </p:cNvPr>
          <p:cNvSpPr>
            <a:spLocks noGrp="1"/>
          </p:cNvSpPr>
          <p:nvPr>
            <p:ph type="dt" sz="half" idx="10"/>
          </p:nvPr>
        </p:nvSpPr>
        <p:spPr/>
        <p:txBody>
          <a:bodyPr/>
          <a:lstStyle/>
          <a:p>
            <a:fld id="{5998D92D-E92C-4E41-A592-8FC7B3CE17D6}" type="datetimeFigureOut">
              <a:rPr lang="en-US" smtClean="0"/>
              <a:t>3/26/2020</a:t>
            </a:fld>
            <a:endParaRPr lang="en-US"/>
          </a:p>
        </p:txBody>
      </p:sp>
      <p:sp>
        <p:nvSpPr>
          <p:cNvPr id="5" name="Footer Placeholder 4">
            <a:extLst>
              <a:ext uri="{FF2B5EF4-FFF2-40B4-BE49-F238E27FC236}">
                <a16:creationId xmlns:a16="http://schemas.microsoft.com/office/drawing/2014/main" id="{AE6A56BA-735B-4E32-B07C-2BE43A1B3B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4B1E0B-99DF-44A5-AABA-28B004BA4E83}"/>
              </a:ext>
            </a:extLst>
          </p:cNvPr>
          <p:cNvSpPr>
            <a:spLocks noGrp="1"/>
          </p:cNvSpPr>
          <p:nvPr>
            <p:ph type="sldNum" sz="quarter" idx="12"/>
          </p:nvPr>
        </p:nvSpPr>
        <p:spPr/>
        <p:txBody>
          <a:bodyPr/>
          <a:lstStyle/>
          <a:p>
            <a:fld id="{4C4D617B-09C2-4B06-BE5D-690C3CEB3746}" type="slidenum">
              <a:rPr lang="en-US" smtClean="0"/>
              <a:t>‹#›</a:t>
            </a:fld>
            <a:endParaRPr lang="en-US"/>
          </a:p>
        </p:txBody>
      </p:sp>
    </p:spTree>
    <p:extLst>
      <p:ext uri="{BB962C8B-B14F-4D97-AF65-F5344CB8AC3E}">
        <p14:creationId xmlns:p14="http://schemas.microsoft.com/office/powerpoint/2010/main" val="2170676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D31B5-D982-40EC-B512-523AB630E3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F2D323-FFE2-4C5B-A06A-9E6EC449EF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E5A2A-EEE3-4393-BAD7-BF6A0C4EFF1A}"/>
              </a:ext>
            </a:extLst>
          </p:cNvPr>
          <p:cNvSpPr>
            <a:spLocks noGrp="1"/>
          </p:cNvSpPr>
          <p:nvPr>
            <p:ph type="dt" sz="half" idx="10"/>
          </p:nvPr>
        </p:nvSpPr>
        <p:spPr/>
        <p:txBody>
          <a:bodyPr/>
          <a:lstStyle/>
          <a:p>
            <a:fld id="{5998D92D-E92C-4E41-A592-8FC7B3CE17D6}" type="datetimeFigureOut">
              <a:rPr lang="en-US" smtClean="0"/>
              <a:t>3/26/2020</a:t>
            </a:fld>
            <a:endParaRPr lang="en-US"/>
          </a:p>
        </p:txBody>
      </p:sp>
      <p:sp>
        <p:nvSpPr>
          <p:cNvPr id="5" name="Footer Placeholder 4">
            <a:extLst>
              <a:ext uri="{FF2B5EF4-FFF2-40B4-BE49-F238E27FC236}">
                <a16:creationId xmlns:a16="http://schemas.microsoft.com/office/drawing/2014/main" id="{FC61FFC2-AB47-4C80-8E38-AAA12F5F3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6F9A18-EF4A-485F-9211-941792269C53}"/>
              </a:ext>
            </a:extLst>
          </p:cNvPr>
          <p:cNvSpPr>
            <a:spLocks noGrp="1"/>
          </p:cNvSpPr>
          <p:nvPr>
            <p:ph type="sldNum" sz="quarter" idx="12"/>
          </p:nvPr>
        </p:nvSpPr>
        <p:spPr/>
        <p:txBody>
          <a:bodyPr/>
          <a:lstStyle/>
          <a:p>
            <a:fld id="{4C4D617B-09C2-4B06-BE5D-690C3CEB3746}" type="slidenum">
              <a:rPr lang="en-US" smtClean="0"/>
              <a:t>‹#›</a:t>
            </a:fld>
            <a:endParaRPr lang="en-US"/>
          </a:p>
        </p:txBody>
      </p:sp>
    </p:spTree>
    <p:extLst>
      <p:ext uri="{BB962C8B-B14F-4D97-AF65-F5344CB8AC3E}">
        <p14:creationId xmlns:p14="http://schemas.microsoft.com/office/powerpoint/2010/main" val="2345150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134322-D9D1-47A8-ACB3-C468C46563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9931F2-CDB5-4FEA-BD3E-4712D7BF3E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0F6487-7AE7-4579-AC5B-E8CDFA4D7362}"/>
              </a:ext>
            </a:extLst>
          </p:cNvPr>
          <p:cNvSpPr>
            <a:spLocks noGrp="1"/>
          </p:cNvSpPr>
          <p:nvPr>
            <p:ph type="dt" sz="half" idx="10"/>
          </p:nvPr>
        </p:nvSpPr>
        <p:spPr/>
        <p:txBody>
          <a:bodyPr/>
          <a:lstStyle/>
          <a:p>
            <a:fld id="{5998D92D-E92C-4E41-A592-8FC7B3CE17D6}" type="datetimeFigureOut">
              <a:rPr lang="en-US" smtClean="0"/>
              <a:t>3/26/2020</a:t>
            </a:fld>
            <a:endParaRPr lang="en-US"/>
          </a:p>
        </p:txBody>
      </p:sp>
      <p:sp>
        <p:nvSpPr>
          <p:cNvPr id="5" name="Footer Placeholder 4">
            <a:extLst>
              <a:ext uri="{FF2B5EF4-FFF2-40B4-BE49-F238E27FC236}">
                <a16:creationId xmlns:a16="http://schemas.microsoft.com/office/drawing/2014/main" id="{964224CF-B098-4938-A27C-03F1E96077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92418-A078-4353-83A3-E52D7206950D}"/>
              </a:ext>
            </a:extLst>
          </p:cNvPr>
          <p:cNvSpPr>
            <a:spLocks noGrp="1"/>
          </p:cNvSpPr>
          <p:nvPr>
            <p:ph type="sldNum" sz="quarter" idx="12"/>
          </p:nvPr>
        </p:nvSpPr>
        <p:spPr/>
        <p:txBody>
          <a:bodyPr/>
          <a:lstStyle/>
          <a:p>
            <a:fld id="{4C4D617B-09C2-4B06-BE5D-690C3CEB3746}" type="slidenum">
              <a:rPr lang="en-US" smtClean="0"/>
              <a:t>‹#›</a:t>
            </a:fld>
            <a:endParaRPr lang="en-US"/>
          </a:p>
        </p:txBody>
      </p:sp>
    </p:spTree>
    <p:extLst>
      <p:ext uri="{BB962C8B-B14F-4D97-AF65-F5344CB8AC3E}">
        <p14:creationId xmlns:p14="http://schemas.microsoft.com/office/powerpoint/2010/main" val="1619380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EC11E-F049-40B7-BC1B-3BEF3AF15A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E8865F-9A6C-4E41-9BED-6B1913DE70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9179A3-CE2B-4FB3-B36D-FF62A9CA531B}"/>
              </a:ext>
            </a:extLst>
          </p:cNvPr>
          <p:cNvSpPr>
            <a:spLocks noGrp="1"/>
          </p:cNvSpPr>
          <p:nvPr>
            <p:ph type="dt" sz="half" idx="10"/>
          </p:nvPr>
        </p:nvSpPr>
        <p:spPr/>
        <p:txBody>
          <a:bodyPr/>
          <a:lstStyle/>
          <a:p>
            <a:fld id="{8563607E-52C4-44FF-9D04-A564CC050942}" type="datetimeFigureOut">
              <a:rPr lang="en-US" smtClean="0"/>
              <a:t>3/26/2020</a:t>
            </a:fld>
            <a:endParaRPr lang="en-US"/>
          </a:p>
        </p:txBody>
      </p:sp>
      <p:sp>
        <p:nvSpPr>
          <p:cNvPr id="5" name="Footer Placeholder 4">
            <a:extLst>
              <a:ext uri="{FF2B5EF4-FFF2-40B4-BE49-F238E27FC236}">
                <a16:creationId xmlns:a16="http://schemas.microsoft.com/office/drawing/2014/main" id="{A47378E1-68B3-460F-9F92-0CC98A665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9D241B-C781-4F30-AA89-7DF491790A6F}"/>
              </a:ext>
            </a:extLst>
          </p:cNvPr>
          <p:cNvSpPr>
            <a:spLocks noGrp="1"/>
          </p:cNvSpPr>
          <p:nvPr>
            <p:ph type="sldNum" sz="quarter" idx="12"/>
          </p:nvPr>
        </p:nvSpPr>
        <p:spPr/>
        <p:txBody>
          <a:bodyPr/>
          <a:lstStyle/>
          <a:p>
            <a:fld id="{5FEE2EE5-C815-4B86-89BA-DC5E711F17EA}" type="slidenum">
              <a:rPr lang="en-US" smtClean="0"/>
              <a:t>‹#›</a:t>
            </a:fld>
            <a:endParaRPr lang="en-US"/>
          </a:p>
        </p:txBody>
      </p:sp>
    </p:spTree>
    <p:extLst>
      <p:ext uri="{BB962C8B-B14F-4D97-AF65-F5344CB8AC3E}">
        <p14:creationId xmlns:p14="http://schemas.microsoft.com/office/powerpoint/2010/main" val="1881277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A913-060B-49CD-B083-E289AE21EC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A16BA1-A018-490E-AE8C-CEA7C3BBB9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73481-A057-452A-8032-D853E529FD82}"/>
              </a:ext>
            </a:extLst>
          </p:cNvPr>
          <p:cNvSpPr>
            <a:spLocks noGrp="1"/>
          </p:cNvSpPr>
          <p:nvPr>
            <p:ph type="dt" sz="half" idx="10"/>
          </p:nvPr>
        </p:nvSpPr>
        <p:spPr/>
        <p:txBody>
          <a:bodyPr/>
          <a:lstStyle/>
          <a:p>
            <a:fld id="{8563607E-52C4-44FF-9D04-A564CC050942}" type="datetimeFigureOut">
              <a:rPr lang="en-US" smtClean="0"/>
              <a:t>3/26/2020</a:t>
            </a:fld>
            <a:endParaRPr lang="en-US"/>
          </a:p>
        </p:txBody>
      </p:sp>
      <p:sp>
        <p:nvSpPr>
          <p:cNvPr id="5" name="Footer Placeholder 4">
            <a:extLst>
              <a:ext uri="{FF2B5EF4-FFF2-40B4-BE49-F238E27FC236}">
                <a16:creationId xmlns:a16="http://schemas.microsoft.com/office/drawing/2014/main" id="{256631A5-49C6-4C8F-B82D-7F7F993F8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0631A-03A0-4157-B406-8B0D87BEF156}"/>
              </a:ext>
            </a:extLst>
          </p:cNvPr>
          <p:cNvSpPr>
            <a:spLocks noGrp="1"/>
          </p:cNvSpPr>
          <p:nvPr>
            <p:ph type="sldNum" sz="quarter" idx="12"/>
          </p:nvPr>
        </p:nvSpPr>
        <p:spPr/>
        <p:txBody>
          <a:bodyPr/>
          <a:lstStyle/>
          <a:p>
            <a:fld id="{5FEE2EE5-C815-4B86-89BA-DC5E711F17EA}" type="slidenum">
              <a:rPr lang="en-US" smtClean="0"/>
              <a:t>‹#›</a:t>
            </a:fld>
            <a:endParaRPr lang="en-US"/>
          </a:p>
        </p:txBody>
      </p:sp>
    </p:spTree>
    <p:extLst>
      <p:ext uri="{BB962C8B-B14F-4D97-AF65-F5344CB8AC3E}">
        <p14:creationId xmlns:p14="http://schemas.microsoft.com/office/powerpoint/2010/main" val="3081182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D2900-1DD7-4439-A856-C434C1E8E9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7D2994-490D-4E3B-8B84-2E966BDF4B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A7FF46-8B21-478A-99CE-EB3FCFEBF57B}"/>
              </a:ext>
            </a:extLst>
          </p:cNvPr>
          <p:cNvSpPr>
            <a:spLocks noGrp="1"/>
          </p:cNvSpPr>
          <p:nvPr>
            <p:ph type="dt" sz="half" idx="10"/>
          </p:nvPr>
        </p:nvSpPr>
        <p:spPr/>
        <p:txBody>
          <a:bodyPr/>
          <a:lstStyle/>
          <a:p>
            <a:fld id="{8563607E-52C4-44FF-9D04-A564CC050942}" type="datetimeFigureOut">
              <a:rPr lang="en-US" smtClean="0"/>
              <a:t>3/26/2020</a:t>
            </a:fld>
            <a:endParaRPr lang="en-US"/>
          </a:p>
        </p:txBody>
      </p:sp>
      <p:sp>
        <p:nvSpPr>
          <p:cNvPr id="5" name="Footer Placeholder 4">
            <a:extLst>
              <a:ext uri="{FF2B5EF4-FFF2-40B4-BE49-F238E27FC236}">
                <a16:creationId xmlns:a16="http://schemas.microsoft.com/office/drawing/2014/main" id="{740B4917-D362-43BC-AF6F-0DE05C845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E8658-D3FB-4CD6-80AA-39C3134B32F8}"/>
              </a:ext>
            </a:extLst>
          </p:cNvPr>
          <p:cNvSpPr>
            <a:spLocks noGrp="1"/>
          </p:cNvSpPr>
          <p:nvPr>
            <p:ph type="sldNum" sz="quarter" idx="12"/>
          </p:nvPr>
        </p:nvSpPr>
        <p:spPr/>
        <p:txBody>
          <a:bodyPr/>
          <a:lstStyle/>
          <a:p>
            <a:fld id="{5FEE2EE5-C815-4B86-89BA-DC5E711F17EA}" type="slidenum">
              <a:rPr lang="en-US" smtClean="0"/>
              <a:t>‹#›</a:t>
            </a:fld>
            <a:endParaRPr lang="en-US"/>
          </a:p>
        </p:txBody>
      </p:sp>
    </p:spTree>
    <p:extLst>
      <p:ext uri="{BB962C8B-B14F-4D97-AF65-F5344CB8AC3E}">
        <p14:creationId xmlns:p14="http://schemas.microsoft.com/office/powerpoint/2010/main" val="206355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37A9D-6E28-496B-B567-71F8A596F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DE3A6-677C-4D49-AC65-688E14CBE5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4F091A-D324-4C7F-A00D-1F1FB016A2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D8B2AE-211A-4466-A2C1-774F65C16701}"/>
              </a:ext>
            </a:extLst>
          </p:cNvPr>
          <p:cNvSpPr>
            <a:spLocks noGrp="1"/>
          </p:cNvSpPr>
          <p:nvPr>
            <p:ph type="dt" sz="half" idx="10"/>
          </p:nvPr>
        </p:nvSpPr>
        <p:spPr/>
        <p:txBody>
          <a:bodyPr/>
          <a:lstStyle/>
          <a:p>
            <a:fld id="{8563607E-52C4-44FF-9D04-A564CC050942}" type="datetimeFigureOut">
              <a:rPr lang="en-US" smtClean="0"/>
              <a:t>3/26/2020</a:t>
            </a:fld>
            <a:endParaRPr lang="en-US"/>
          </a:p>
        </p:txBody>
      </p:sp>
      <p:sp>
        <p:nvSpPr>
          <p:cNvPr id="6" name="Footer Placeholder 5">
            <a:extLst>
              <a:ext uri="{FF2B5EF4-FFF2-40B4-BE49-F238E27FC236}">
                <a16:creationId xmlns:a16="http://schemas.microsoft.com/office/drawing/2014/main" id="{90348124-3016-4EF1-9D87-67DFF7B9E6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EFAB2-8344-4CE5-87BB-6F5DAAF91237}"/>
              </a:ext>
            </a:extLst>
          </p:cNvPr>
          <p:cNvSpPr>
            <a:spLocks noGrp="1"/>
          </p:cNvSpPr>
          <p:nvPr>
            <p:ph type="sldNum" sz="quarter" idx="12"/>
          </p:nvPr>
        </p:nvSpPr>
        <p:spPr/>
        <p:txBody>
          <a:bodyPr/>
          <a:lstStyle/>
          <a:p>
            <a:fld id="{5FEE2EE5-C815-4B86-89BA-DC5E711F17EA}" type="slidenum">
              <a:rPr lang="en-US" smtClean="0"/>
              <a:t>‹#›</a:t>
            </a:fld>
            <a:endParaRPr lang="en-US"/>
          </a:p>
        </p:txBody>
      </p:sp>
    </p:spTree>
    <p:extLst>
      <p:ext uri="{BB962C8B-B14F-4D97-AF65-F5344CB8AC3E}">
        <p14:creationId xmlns:p14="http://schemas.microsoft.com/office/powerpoint/2010/main" val="689822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9D511-2A1B-482C-ABC4-8ADC4A3946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27EBFF-6D2B-43E5-B642-3B0FCB4911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7AE21F-083C-439B-849D-B883F49441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11F098-B633-42D4-BC70-D88B976CE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F0294-F607-4FFF-B896-E2EE8E86E0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CCFE8C-613E-4A4D-A76B-669702365253}"/>
              </a:ext>
            </a:extLst>
          </p:cNvPr>
          <p:cNvSpPr>
            <a:spLocks noGrp="1"/>
          </p:cNvSpPr>
          <p:nvPr>
            <p:ph type="dt" sz="half" idx="10"/>
          </p:nvPr>
        </p:nvSpPr>
        <p:spPr/>
        <p:txBody>
          <a:bodyPr/>
          <a:lstStyle/>
          <a:p>
            <a:fld id="{8563607E-52C4-44FF-9D04-A564CC050942}" type="datetimeFigureOut">
              <a:rPr lang="en-US" smtClean="0"/>
              <a:t>3/26/2020</a:t>
            </a:fld>
            <a:endParaRPr lang="en-US"/>
          </a:p>
        </p:txBody>
      </p:sp>
      <p:sp>
        <p:nvSpPr>
          <p:cNvPr id="8" name="Footer Placeholder 7">
            <a:extLst>
              <a:ext uri="{FF2B5EF4-FFF2-40B4-BE49-F238E27FC236}">
                <a16:creationId xmlns:a16="http://schemas.microsoft.com/office/drawing/2014/main" id="{A9193A75-CF9E-4EFB-9B44-E3848CD000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126CBA-48FF-4B98-BD8C-11F23B127513}"/>
              </a:ext>
            </a:extLst>
          </p:cNvPr>
          <p:cNvSpPr>
            <a:spLocks noGrp="1"/>
          </p:cNvSpPr>
          <p:nvPr>
            <p:ph type="sldNum" sz="quarter" idx="12"/>
          </p:nvPr>
        </p:nvSpPr>
        <p:spPr/>
        <p:txBody>
          <a:bodyPr/>
          <a:lstStyle/>
          <a:p>
            <a:fld id="{5FEE2EE5-C815-4B86-89BA-DC5E711F17EA}" type="slidenum">
              <a:rPr lang="en-US" smtClean="0"/>
              <a:t>‹#›</a:t>
            </a:fld>
            <a:endParaRPr lang="en-US"/>
          </a:p>
        </p:txBody>
      </p:sp>
    </p:spTree>
    <p:extLst>
      <p:ext uri="{BB962C8B-B14F-4D97-AF65-F5344CB8AC3E}">
        <p14:creationId xmlns:p14="http://schemas.microsoft.com/office/powerpoint/2010/main" val="4153859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6AE7-9206-48F5-9F0A-EE2EE53B21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41B0A8-1C54-40A6-8ED4-2CBE094CE4F7}"/>
              </a:ext>
            </a:extLst>
          </p:cNvPr>
          <p:cNvSpPr>
            <a:spLocks noGrp="1"/>
          </p:cNvSpPr>
          <p:nvPr>
            <p:ph type="dt" sz="half" idx="10"/>
          </p:nvPr>
        </p:nvSpPr>
        <p:spPr/>
        <p:txBody>
          <a:bodyPr/>
          <a:lstStyle/>
          <a:p>
            <a:fld id="{8563607E-52C4-44FF-9D04-A564CC050942}" type="datetimeFigureOut">
              <a:rPr lang="en-US" smtClean="0"/>
              <a:t>3/26/2020</a:t>
            </a:fld>
            <a:endParaRPr lang="en-US"/>
          </a:p>
        </p:txBody>
      </p:sp>
      <p:sp>
        <p:nvSpPr>
          <p:cNvPr id="4" name="Footer Placeholder 3">
            <a:extLst>
              <a:ext uri="{FF2B5EF4-FFF2-40B4-BE49-F238E27FC236}">
                <a16:creationId xmlns:a16="http://schemas.microsoft.com/office/drawing/2014/main" id="{06A0B085-673C-4F10-9062-9A851D79B7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940366-A887-4B46-B2B5-B29FD971E471}"/>
              </a:ext>
            </a:extLst>
          </p:cNvPr>
          <p:cNvSpPr>
            <a:spLocks noGrp="1"/>
          </p:cNvSpPr>
          <p:nvPr>
            <p:ph type="sldNum" sz="quarter" idx="12"/>
          </p:nvPr>
        </p:nvSpPr>
        <p:spPr/>
        <p:txBody>
          <a:bodyPr/>
          <a:lstStyle/>
          <a:p>
            <a:fld id="{5FEE2EE5-C815-4B86-89BA-DC5E711F17EA}" type="slidenum">
              <a:rPr lang="en-US" smtClean="0"/>
              <a:t>‹#›</a:t>
            </a:fld>
            <a:endParaRPr lang="en-US"/>
          </a:p>
        </p:txBody>
      </p:sp>
    </p:spTree>
    <p:extLst>
      <p:ext uri="{BB962C8B-B14F-4D97-AF65-F5344CB8AC3E}">
        <p14:creationId xmlns:p14="http://schemas.microsoft.com/office/powerpoint/2010/main" val="185441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93A9A4-9AFC-42C9-A6D5-FD76A8CF6101}"/>
              </a:ext>
            </a:extLst>
          </p:cNvPr>
          <p:cNvSpPr>
            <a:spLocks noGrp="1"/>
          </p:cNvSpPr>
          <p:nvPr>
            <p:ph type="dt" sz="half" idx="10"/>
          </p:nvPr>
        </p:nvSpPr>
        <p:spPr/>
        <p:txBody>
          <a:bodyPr/>
          <a:lstStyle/>
          <a:p>
            <a:fld id="{8563607E-52C4-44FF-9D04-A564CC050942}" type="datetimeFigureOut">
              <a:rPr lang="en-US" smtClean="0"/>
              <a:t>3/26/2020</a:t>
            </a:fld>
            <a:endParaRPr lang="en-US"/>
          </a:p>
        </p:txBody>
      </p:sp>
      <p:sp>
        <p:nvSpPr>
          <p:cNvPr id="3" name="Footer Placeholder 2">
            <a:extLst>
              <a:ext uri="{FF2B5EF4-FFF2-40B4-BE49-F238E27FC236}">
                <a16:creationId xmlns:a16="http://schemas.microsoft.com/office/drawing/2014/main" id="{56C6FA04-4CEA-4765-A6D4-EF707B1B4E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67D9EC-45CA-49F5-929D-8342C9529EC6}"/>
              </a:ext>
            </a:extLst>
          </p:cNvPr>
          <p:cNvSpPr>
            <a:spLocks noGrp="1"/>
          </p:cNvSpPr>
          <p:nvPr>
            <p:ph type="sldNum" sz="quarter" idx="12"/>
          </p:nvPr>
        </p:nvSpPr>
        <p:spPr/>
        <p:txBody>
          <a:bodyPr/>
          <a:lstStyle/>
          <a:p>
            <a:fld id="{5FEE2EE5-C815-4B86-89BA-DC5E711F17EA}" type="slidenum">
              <a:rPr lang="en-US" smtClean="0"/>
              <a:t>‹#›</a:t>
            </a:fld>
            <a:endParaRPr lang="en-US"/>
          </a:p>
        </p:txBody>
      </p:sp>
    </p:spTree>
    <p:extLst>
      <p:ext uri="{BB962C8B-B14F-4D97-AF65-F5344CB8AC3E}">
        <p14:creationId xmlns:p14="http://schemas.microsoft.com/office/powerpoint/2010/main" val="4150087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A2E4-8ED7-48D5-88F4-264E21A647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5C5049-F184-4F56-A3E3-DA41889001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4CA7DA-569B-4993-97B9-8BAA5688DC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757604-4764-47EA-A862-877F48E18B3D}"/>
              </a:ext>
            </a:extLst>
          </p:cNvPr>
          <p:cNvSpPr>
            <a:spLocks noGrp="1"/>
          </p:cNvSpPr>
          <p:nvPr>
            <p:ph type="dt" sz="half" idx="10"/>
          </p:nvPr>
        </p:nvSpPr>
        <p:spPr/>
        <p:txBody>
          <a:bodyPr/>
          <a:lstStyle/>
          <a:p>
            <a:fld id="{8563607E-52C4-44FF-9D04-A564CC050942}" type="datetimeFigureOut">
              <a:rPr lang="en-US" smtClean="0"/>
              <a:t>3/26/2020</a:t>
            </a:fld>
            <a:endParaRPr lang="en-US"/>
          </a:p>
        </p:txBody>
      </p:sp>
      <p:sp>
        <p:nvSpPr>
          <p:cNvPr id="6" name="Footer Placeholder 5">
            <a:extLst>
              <a:ext uri="{FF2B5EF4-FFF2-40B4-BE49-F238E27FC236}">
                <a16:creationId xmlns:a16="http://schemas.microsoft.com/office/drawing/2014/main" id="{8A67B9FB-4CE6-4900-AEED-F5AB031DA3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D39724-0C39-49A2-899F-9E13B295A10B}"/>
              </a:ext>
            </a:extLst>
          </p:cNvPr>
          <p:cNvSpPr>
            <a:spLocks noGrp="1"/>
          </p:cNvSpPr>
          <p:nvPr>
            <p:ph type="sldNum" sz="quarter" idx="12"/>
          </p:nvPr>
        </p:nvSpPr>
        <p:spPr/>
        <p:txBody>
          <a:bodyPr/>
          <a:lstStyle/>
          <a:p>
            <a:fld id="{5FEE2EE5-C815-4B86-89BA-DC5E711F17EA}" type="slidenum">
              <a:rPr lang="en-US" smtClean="0"/>
              <a:t>‹#›</a:t>
            </a:fld>
            <a:endParaRPr lang="en-US"/>
          </a:p>
        </p:txBody>
      </p:sp>
    </p:spTree>
    <p:extLst>
      <p:ext uri="{BB962C8B-B14F-4D97-AF65-F5344CB8AC3E}">
        <p14:creationId xmlns:p14="http://schemas.microsoft.com/office/powerpoint/2010/main" val="4190342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9FC78-A957-43D0-B121-3DD64D0E0D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B1C4F8-7396-4566-8DD5-130F3AA06D6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9EBC7-E645-4530-8E52-41D2B5F719F5}"/>
              </a:ext>
            </a:extLst>
          </p:cNvPr>
          <p:cNvSpPr>
            <a:spLocks noGrp="1"/>
          </p:cNvSpPr>
          <p:nvPr>
            <p:ph type="dt" sz="half" idx="10"/>
          </p:nvPr>
        </p:nvSpPr>
        <p:spPr/>
        <p:txBody>
          <a:bodyPr/>
          <a:lstStyle/>
          <a:p>
            <a:fld id="{5998D92D-E92C-4E41-A592-8FC7B3CE17D6}" type="datetimeFigureOut">
              <a:rPr lang="en-US" smtClean="0"/>
              <a:t>3/26/2020</a:t>
            </a:fld>
            <a:endParaRPr lang="en-US"/>
          </a:p>
        </p:txBody>
      </p:sp>
      <p:sp>
        <p:nvSpPr>
          <p:cNvPr id="5" name="Footer Placeholder 4">
            <a:extLst>
              <a:ext uri="{FF2B5EF4-FFF2-40B4-BE49-F238E27FC236}">
                <a16:creationId xmlns:a16="http://schemas.microsoft.com/office/drawing/2014/main" id="{7FB6D372-885E-425D-A205-A2D3244D22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595C3-28E7-474B-954A-86A797C806CC}"/>
              </a:ext>
            </a:extLst>
          </p:cNvPr>
          <p:cNvSpPr>
            <a:spLocks noGrp="1"/>
          </p:cNvSpPr>
          <p:nvPr>
            <p:ph type="sldNum" sz="quarter" idx="12"/>
          </p:nvPr>
        </p:nvSpPr>
        <p:spPr/>
        <p:txBody>
          <a:bodyPr/>
          <a:lstStyle/>
          <a:p>
            <a:fld id="{4C4D617B-09C2-4B06-BE5D-690C3CEB3746}" type="slidenum">
              <a:rPr lang="en-US" smtClean="0"/>
              <a:t>‹#›</a:t>
            </a:fld>
            <a:endParaRPr lang="en-US"/>
          </a:p>
        </p:txBody>
      </p:sp>
    </p:spTree>
    <p:extLst>
      <p:ext uri="{BB962C8B-B14F-4D97-AF65-F5344CB8AC3E}">
        <p14:creationId xmlns:p14="http://schemas.microsoft.com/office/powerpoint/2010/main" val="953269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03865-3632-4CA4-BB0F-70BFE4009B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E23461-DD2F-43F2-AB08-CA54888C88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3D4A39-292B-40ED-A6B0-1C8991FB15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1E70F9-7218-415A-829D-B05D96FA74AB}"/>
              </a:ext>
            </a:extLst>
          </p:cNvPr>
          <p:cNvSpPr>
            <a:spLocks noGrp="1"/>
          </p:cNvSpPr>
          <p:nvPr>
            <p:ph type="dt" sz="half" idx="10"/>
          </p:nvPr>
        </p:nvSpPr>
        <p:spPr/>
        <p:txBody>
          <a:bodyPr/>
          <a:lstStyle/>
          <a:p>
            <a:fld id="{8563607E-52C4-44FF-9D04-A564CC050942}" type="datetimeFigureOut">
              <a:rPr lang="en-US" smtClean="0"/>
              <a:t>3/26/2020</a:t>
            </a:fld>
            <a:endParaRPr lang="en-US"/>
          </a:p>
        </p:txBody>
      </p:sp>
      <p:sp>
        <p:nvSpPr>
          <p:cNvPr id="6" name="Footer Placeholder 5">
            <a:extLst>
              <a:ext uri="{FF2B5EF4-FFF2-40B4-BE49-F238E27FC236}">
                <a16:creationId xmlns:a16="http://schemas.microsoft.com/office/drawing/2014/main" id="{99CA1474-0C4E-4A4D-A160-E4229A26FA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5D4F1C-40ED-4EB2-A759-CD7D1ADC5706}"/>
              </a:ext>
            </a:extLst>
          </p:cNvPr>
          <p:cNvSpPr>
            <a:spLocks noGrp="1"/>
          </p:cNvSpPr>
          <p:nvPr>
            <p:ph type="sldNum" sz="quarter" idx="12"/>
          </p:nvPr>
        </p:nvSpPr>
        <p:spPr/>
        <p:txBody>
          <a:bodyPr/>
          <a:lstStyle/>
          <a:p>
            <a:fld id="{5FEE2EE5-C815-4B86-89BA-DC5E711F17EA}" type="slidenum">
              <a:rPr lang="en-US" smtClean="0"/>
              <a:t>‹#›</a:t>
            </a:fld>
            <a:endParaRPr lang="en-US"/>
          </a:p>
        </p:txBody>
      </p:sp>
    </p:spTree>
    <p:extLst>
      <p:ext uri="{BB962C8B-B14F-4D97-AF65-F5344CB8AC3E}">
        <p14:creationId xmlns:p14="http://schemas.microsoft.com/office/powerpoint/2010/main" val="1544538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1A138-187F-4A08-8BC6-9738FE5A6E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30811-AC59-442F-B30D-3F80E4240E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55EE3-F234-4680-A7CE-DF56B58BB908}"/>
              </a:ext>
            </a:extLst>
          </p:cNvPr>
          <p:cNvSpPr>
            <a:spLocks noGrp="1"/>
          </p:cNvSpPr>
          <p:nvPr>
            <p:ph type="dt" sz="half" idx="10"/>
          </p:nvPr>
        </p:nvSpPr>
        <p:spPr/>
        <p:txBody>
          <a:bodyPr/>
          <a:lstStyle/>
          <a:p>
            <a:fld id="{8563607E-52C4-44FF-9D04-A564CC050942}" type="datetimeFigureOut">
              <a:rPr lang="en-US" smtClean="0"/>
              <a:t>3/26/2020</a:t>
            </a:fld>
            <a:endParaRPr lang="en-US"/>
          </a:p>
        </p:txBody>
      </p:sp>
      <p:sp>
        <p:nvSpPr>
          <p:cNvPr id="5" name="Footer Placeholder 4">
            <a:extLst>
              <a:ext uri="{FF2B5EF4-FFF2-40B4-BE49-F238E27FC236}">
                <a16:creationId xmlns:a16="http://schemas.microsoft.com/office/drawing/2014/main" id="{F1737E6A-A260-4732-A986-B75B8DC3D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237E8-5196-49ED-822C-508A25D0553C}"/>
              </a:ext>
            </a:extLst>
          </p:cNvPr>
          <p:cNvSpPr>
            <a:spLocks noGrp="1"/>
          </p:cNvSpPr>
          <p:nvPr>
            <p:ph type="sldNum" sz="quarter" idx="12"/>
          </p:nvPr>
        </p:nvSpPr>
        <p:spPr/>
        <p:txBody>
          <a:bodyPr/>
          <a:lstStyle/>
          <a:p>
            <a:fld id="{5FEE2EE5-C815-4B86-89BA-DC5E711F17EA}" type="slidenum">
              <a:rPr lang="en-US" smtClean="0"/>
              <a:t>‹#›</a:t>
            </a:fld>
            <a:endParaRPr lang="en-US"/>
          </a:p>
        </p:txBody>
      </p:sp>
    </p:spTree>
    <p:extLst>
      <p:ext uri="{BB962C8B-B14F-4D97-AF65-F5344CB8AC3E}">
        <p14:creationId xmlns:p14="http://schemas.microsoft.com/office/powerpoint/2010/main" val="133504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E9086F-CF2B-4341-A0B4-097168125F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6C8E56-3151-4B2C-93FD-7218F3C786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B45C5-0E38-4925-AB54-DFC609B080FF}"/>
              </a:ext>
            </a:extLst>
          </p:cNvPr>
          <p:cNvSpPr>
            <a:spLocks noGrp="1"/>
          </p:cNvSpPr>
          <p:nvPr>
            <p:ph type="dt" sz="half" idx="10"/>
          </p:nvPr>
        </p:nvSpPr>
        <p:spPr/>
        <p:txBody>
          <a:bodyPr/>
          <a:lstStyle/>
          <a:p>
            <a:fld id="{8563607E-52C4-44FF-9D04-A564CC050942}" type="datetimeFigureOut">
              <a:rPr lang="en-US" smtClean="0"/>
              <a:t>3/26/2020</a:t>
            </a:fld>
            <a:endParaRPr lang="en-US"/>
          </a:p>
        </p:txBody>
      </p:sp>
      <p:sp>
        <p:nvSpPr>
          <p:cNvPr id="5" name="Footer Placeholder 4">
            <a:extLst>
              <a:ext uri="{FF2B5EF4-FFF2-40B4-BE49-F238E27FC236}">
                <a16:creationId xmlns:a16="http://schemas.microsoft.com/office/drawing/2014/main" id="{46868402-ABE2-4B8D-A4B9-CADEFBD94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27F82A-DDC9-45BB-9CD3-D1AD873713CB}"/>
              </a:ext>
            </a:extLst>
          </p:cNvPr>
          <p:cNvSpPr>
            <a:spLocks noGrp="1"/>
          </p:cNvSpPr>
          <p:nvPr>
            <p:ph type="sldNum" sz="quarter" idx="12"/>
          </p:nvPr>
        </p:nvSpPr>
        <p:spPr/>
        <p:txBody>
          <a:bodyPr/>
          <a:lstStyle/>
          <a:p>
            <a:fld id="{5FEE2EE5-C815-4B86-89BA-DC5E711F17EA}" type="slidenum">
              <a:rPr lang="en-US" smtClean="0"/>
              <a:t>‹#›</a:t>
            </a:fld>
            <a:endParaRPr lang="en-US"/>
          </a:p>
        </p:txBody>
      </p:sp>
    </p:spTree>
    <p:extLst>
      <p:ext uri="{BB962C8B-B14F-4D97-AF65-F5344CB8AC3E}">
        <p14:creationId xmlns:p14="http://schemas.microsoft.com/office/powerpoint/2010/main" val="4137424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1450D-D037-46A9-B23D-C050300A12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452F77-E089-45A0-B878-D5D94ABC60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14866FA-54A9-4B92-BEDE-4B40A460E507}"/>
              </a:ext>
            </a:extLst>
          </p:cNvPr>
          <p:cNvSpPr>
            <a:spLocks noGrp="1"/>
          </p:cNvSpPr>
          <p:nvPr>
            <p:ph type="dt" sz="half" idx="10"/>
          </p:nvPr>
        </p:nvSpPr>
        <p:spPr/>
        <p:txBody>
          <a:bodyPr/>
          <a:lstStyle/>
          <a:p>
            <a:fld id="{5998D92D-E92C-4E41-A592-8FC7B3CE17D6}" type="datetimeFigureOut">
              <a:rPr lang="en-US" smtClean="0"/>
              <a:t>3/26/2020</a:t>
            </a:fld>
            <a:endParaRPr lang="en-US"/>
          </a:p>
        </p:txBody>
      </p:sp>
      <p:sp>
        <p:nvSpPr>
          <p:cNvPr id="5" name="Footer Placeholder 4">
            <a:extLst>
              <a:ext uri="{FF2B5EF4-FFF2-40B4-BE49-F238E27FC236}">
                <a16:creationId xmlns:a16="http://schemas.microsoft.com/office/drawing/2014/main" id="{670DFCD3-F206-4CD6-939C-39B0D2806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EA6A55-0335-406F-99AF-05E0F1B5B9DD}"/>
              </a:ext>
            </a:extLst>
          </p:cNvPr>
          <p:cNvSpPr>
            <a:spLocks noGrp="1"/>
          </p:cNvSpPr>
          <p:nvPr>
            <p:ph type="sldNum" sz="quarter" idx="12"/>
          </p:nvPr>
        </p:nvSpPr>
        <p:spPr/>
        <p:txBody>
          <a:bodyPr/>
          <a:lstStyle/>
          <a:p>
            <a:fld id="{4C4D617B-09C2-4B06-BE5D-690C3CEB3746}" type="slidenum">
              <a:rPr lang="en-US" smtClean="0"/>
              <a:t>‹#›</a:t>
            </a:fld>
            <a:endParaRPr lang="en-US"/>
          </a:p>
        </p:txBody>
      </p:sp>
    </p:spTree>
    <p:extLst>
      <p:ext uri="{BB962C8B-B14F-4D97-AF65-F5344CB8AC3E}">
        <p14:creationId xmlns:p14="http://schemas.microsoft.com/office/powerpoint/2010/main" val="3039864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5D37A-BF07-4587-90F9-BA93A32321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5A4D4E-9E75-4BDE-A0EB-9656B081FF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7255A-EBCD-4AD4-901D-38DFB44C630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F11A47-EF7A-4F80-822E-D42EB8E44C20}"/>
              </a:ext>
            </a:extLst>
          </p:cNvPr>
          <p:cNvSpPr>
            <a:spLocks noGrp="1"/>
          </p:cNvSpPr>
          <p:nvPr>
            <p:ph type="dt" sz="half" idx="10"/>
          </p:nvPr>
        </p:nvSpPr>
        <p:spPr/>
        <p:txBody>
          <a:bodyPr/>
          <a:lstStyle/>
          <a:p>
            <a:fld id="{5998D92D-E92C-4E41-A592-8FC7B3CE17D6}" type="datetimeFigureOut">
              <a:rPr lang="en-US" smtClean="0"/>
              <a:t>3/26/2020</a:t>
            </a:fld>
            <a:endParaRPr lang="en-US"/>
          </a:p>
        </p:txBody>
      </p:sp>
      <p:sp>
        <p:nvSpPr>
          <p:cNvPr id="6" name="Footer Placeholder 5">
            <a:extLst>
              <a:ext uri="{FF2B5EF4-FFF2-40B4-BE49-F238E27FC236}">
                <a16:creationId xmlns:a16="http://schemas.microsoft.com/office/drawing/2014/main" id="{9CADFDE8-1BFA-4A3C-9765-92D4C47AA4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148329-943E-4F9B-8730-1FAECE2C1F1F}"/>
              </a:ext>
            </a:extLst>
          </p:cNvPr>
          <p:cNvSpPr>
            <a:spLocks noGrp="1"/>
          </p:cNvSpPr>
          <p:nvPr>
            <p:ph type="sldNum" sz="quarter" idx="12"/>
          </p:nvPr>
        </p:nvSpPr>
        <p:spPr/>
        <p:txBody>
          <a:bodyPr/>
          <a:lstStyle/>
          <a:p>
            <a:fld id="{4C4D617B-09C2-4B06-BE5D-690C3CEB3746}" type="slidenum">
              <a:rPr lang="en-US" smtClean="0"/>
              <a:t>‹#›</a:t>
            </a:fld>
            <a:endParaRPr lang="en-US"/>
          </a:p>
        </p:txBody>
      </p:sp>
    </p:spTree>
    <p:extLst>
      <p:ext uri="{BB962C8B-B14F-4D97-AF65-F5344CB8AC3E}">
        <p14:creationId xmlns:p14="http://schemas.microsoft.com/office/powerpoint/2010/main" val="1147533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5B4F4-3E73-4A16-8184-1B76449C20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7612A9-77A0-4651-96FE-3EDC4DC693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6ACBB0C-499C-4870-8811-00FD1D6E593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88C2C7-A6CB-489B-B27F-F8FFB0C7AA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51D3DDC-7892-4A1D-A9A8-4EE01FF0E21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E53D3C-2E34-4046-9FB9-4EEFFD4C4DC4}"/>
              </a:ext>
            </a:extLst>
          </p:cNvPr>
          <p:cNvSpPr>
            <a:spLocks noGrp="1"/>
          </p:cNvSpPr>
          <p:nvPr>
            <p:ph type="dt" sz="half" idx="10"/>
          </p:nvPr>
        </p:nvSpPr>
        <p:spPr/>
        <p:txBody>
          <a:bodyPr/>
          <a:lstStyle/>
          <a:p>
            <a:fld id="{5998D92D-E92C-4E41-A592-8FC7B3CE17D6}" type="datetimeFigureOut">
              <a:rPr lang="en-US" smtClean="0"/>
              <a:t>3/26/2020</a:t>
            </a:fld>
            <a:endParaRPr lang="en-US"/>
          </a:p>
        </p:txBody>
      </p:sp>
      <p:sp>
        <p:nvSpPr>
          <p:cNvPr id="8" name="Footer Placeholder 7">
            <a:extLst>
              <a:ext uri="{FF2B5EF4-FFF2-40B4-BE49-F238E27FC236}">
                <a16:creationId xmlns:a16="http://schemas.microsoft.com/office/drawing/2014/main" id="{18A719BC-4FA5-4EE1-AAAD-434DA7984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CB24A4-786F-42E0-8E54-81BA04334FF0}"/>
              </a:ext>
            </a:extLst>
          </p:cNvPr>
          <p:cNvSpPr>
            <a:spLocks noGrp="1"/>
          </p:cNvSpPr>
          <p:nvPr>
            <p:ph type="sldNum" sz="quarter" idx="12"/>
          </p:nvPr>
        </p:nvSpPr>
        <p:spPr/>
        <p:txBody>
          <a:bodyPr/>
          <a:lstStyle/>
          <a:p>
            <a:fld id="{4C4D617B-09C2-4B06-BE5D-690C3CEB3746}" type="slidenum">
              <a:rPr lang="en-US" smtClean="0"/>
              <a:t>‹#›</a:t>
            </a:fld>
            <a:endParaRPr lang="en-US"/>
          </a:p>
        </p:txBody>
      </p:sp>
    </p:spTree>
    <p:extLst>
      <p:ext uri="{BB962C8B-B14F-4D97-AF65-F5344CB8AC3E}">
        <p14:creationId xmlns:p14="http://schemas.microsoft.com/office/powerpoint/2010/main" val="185761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17826-143D-4894-913A-CC775345EA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A4D546-ED86-44C1-BE0A-BE3F58D6D554}"/>
              </a:ext>
            </a:extLst>
          </p:cNvPr>
          <p:cNvSpPr>
            <a:spLocks noGrp="1"/>
          </p:cNvSpPr>
          <p:nvPr>
            <p:ph type="dt" sz="half" idx="10"/>
          </p:nvPr>
        </p:nvSpPr>
        <p:spPr/>
        <p:txBody>
          <a:bodyPr/>
          <a:lstStyle/>
          <a:p>
            <a:fld id="{5998D92D-E92C-4E41-A592-8FC7B3CE17D6}" type="datetimeFigureOut">
              <a:rPr lang="en-US" smtClean="0"/>
              <a:t>3/26/2020</a:t>
            </a:fld>
            <a:endParaRPr lang="en-US"/>
          </a:p>
        </p:txBody>
      </p:sp>
      <p:sp>
        <p:nvSpPr>
          <p:cNvPr id="4" name="Footer Placeholder 3">
            <a:extLst>
              <a:ext uri="{FF2B5EF4-FFF2-40B4-BE49-F238E27FC236}">
                <a16:creationId xmlns:a16="http://schemas.microsoft.com/office/drawing/2014/main" id="{E5CA81A6-9A29-4802-8704-CC0E60EB5A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6F0F35-8B92-4867-A5AF-23739C5E7A5B}"/>
              </a:ext>
            </a:extLst>
          </p:cNvPr>
          <p:cNvSpPr>
            <a:spLocks noGrp="1"/>
          </p:cNvSpPr>
          <p:nvPr>
            <p:ph type="sldNum" sz="quarter" idx="12"/>
          </p:nvPr>
        </p:nvSpPr>
        <p:spPr/>
        <p:txBody>
          <a:bodyPr/>
          <a:lstStyle/>
          <a:p>
            <a:fld id="{4C4D617B-09C2-4B06-BE5D-690C3CEB3746}" type="slidenum">
              <a:rPr lang="en-US" smtClean="0"/>
              <a:t>‹#›</a:t>
            </a:fld>
            <a:endParaRPr lang="en-US"/>
          </a:p>
        </p:txBody>
      </p:sp>
    </p:spTree>
    <p:extLst>
      <p:ext uri="{BB962C8B-B14F-4D97-AF65-F5344CB8AC3E}">
        <p14:creationId xmlns:p14="http://schemas.microsoft.com/office/powerpoint/2010/main" val="270252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9376EB-C300-4B4B-9487-1ED8808FE571}"/>
              </a:ext>
            </a:extLst>
          </p:cNvPr>
          <p:cNvSpPr>
            <a:spLocks noGrp="1"/>
          </p:cNvSpPr>
          <p:nvPr>
            <p:ph type="dt" sz="half" idx="10"/>
          </p:nvPr>
        </p:nvSpPr>
        <p:spPr/>
        <p:txBody>
          <a:bodyPr/>
          <a:lstStyle/>
          <a:p>
            <a:fld id="{5998D92D-E92C-4E41-A592-8FC7B3CE17D6}" type="datetimeFigureOut">
              <a:rPr lang="en-US" smtClean="0"/>
              <a:t>3/26/2020</a:t>
            </a:fld>
            <a:endParaRPr lang="en-US"/>
          </a:p>
        </p:txBody>
      </p:sp>
      <p:sp>
        <p:nvSpPr>
          <p:cNvPr id="3" name="Footer Placeholder 2">
            <a:extLst>
              <a:ext uri="{FF2B5EF4-FFF2-40B4-BE49-F238E27FC236}">
                <a16:creationId xmlns:a16="http://schemas.microsoft.com/office/drawing/2014/main" id="{CF8867B3-1AC5-46E6-B456-5EC785542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FFA702-D413-4205-8B98-ABF71E3D9ADE}"/>
              </a:ext>
            </a:extLst>
          </p:cNvPr>
          <p:cNvSpPr>
            <a:spLocks noGrp="1"/>
          </p:cNvSpPr>
          <p:nvPr>
            <p:ph type="sldNum" sz="quarter" idx="12"/>
          </p:nvPr>
        </p:nvSpPr>
        <p:spPr/>
        <p:txBody>
          <a:bodyPr/>
          <a:lstStyle/>
          <a:p>
            <a:fld id="{4C4D617B-09C2-4B06-BE5D-690C3CEB3746}" type="slidenum">
              <a:rPr lang="en-US" smtClean="0"/>
              <a:t>‹#›</a:t>
            </a:fld>
            <a:endParaRPr lang="en-US"/>
          </a:p>
        </p:txBody>
      </p:sp>
    </p:spTree>
    <p:extLst>
      <p:ext uri="{BB962C8B-B14F-4D97-AF65-F5344CB8AC3E}">
        <p14:creationId xmlns:p14="http://schemas.microsoft.com/office/powerpoint/2010/main" val="1662974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C3C00-3D87-4499-B9B7-7D1952276B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3BEDB1-AA69-40AE-91CF-7810FAAAC8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E4586B-4570-4619-BACD-5BA3C5EB27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27C2D4-8F87-4B5C-9229-AA5624166B59}"/>
              </a:ext>
            </a:extLst>
          </p:cNvPr>
          <p:cNvSpPr>
            <a:spLocks noGrp="1"/>
          </p:cNvSpPr>
          <p:nvPr>
            <p:ph type="dt" sz="half" idx="10"/>
          </p:nvPr>
        </p:nvSpPr>
        <p:spPr/>
        <p:txBody>
          <a:bodyPr/>
          <a:lstStyle/>
          <a:p>
            <a:fld id="{5998D92D-E92C-4E41-A592-8FC7B3CE17D6}" type="datetimeFigureOut">
              <a:rPr lang="en-US" smtClean="0"/>
              <a:t>3/26/2020</a:t>
            </a:fld>
            <a:endParaRPr lang="en-US"/>
          </a:p>
        </p:txBody>
      </p:sp>
      <p:sp>
        <p:nvSpPr>
          <p:cNvPr id="6" name="Footer Placeholder 5">
            <a:extLst>
              <a:ext uri="{FF2B5EF4-FFF2-40B4-BE49-F238E27FC236}">
                <a16:creationId xmlns:a16="http://schemas.microsoft.com/office/drawing/2014/main" id="{0972CB62-E294-4DF9-AEA6-DB72014BF9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E36C58-3EF2-47F2-A43B-5F42AE732C6E}"/>
              </a:ext>
            </a:extLst>
          </p:cNvPr>
          <p:cNvSpPr>
            <a:spLocks noGrp="1"/>
          </p:cNvSpPr>
          <p:nvPr>
            <p:ph type="sldNum" sz="quarter" idx="12"/>
          </p:nvPr>
        </p:nvSpPr>
        <p:spPr/>
        <p:txBody>
          <a:bodyPr/>
          <a:lstStyle/>
          <a:p>
            <a:fld id="{4C4D617B-09C2-4B06-BE5D-690C3CEB3746}" type="slidenum">
              <a:rPr lang="en-US" smtClean="0"/>
              <a:t>‹#›</a:t>
            </a:fld>
            <a:endParaRPr lang="en-US"/>
          </a:p>
        </p:txBody>
      </p:sp>
    </p:spTree>
    <p:extLst>
      <p:ext uri="{BB962C8B-B14F-4D97-AF65-F5344CB8AC3E}">
        <p14:creationId xmlns:p14="http://schemas.microsoft.com/office/powerpoint/2010/main" val="2061729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FDA4-2577-44D1-A1AA-CC4C82B4F9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80F396-E13E-4D08-8A79-178CB60155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0D64B-B57E-4E02-9A1E-666C1408D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C3EF70-8849-4C8D-A11B-6909346CC7AE}"/>
              </a:ext>
            </a:extLst>
          </p:cNvPr>
          <p:cNvSpPr>
            <a:spLocks noGrp="1"/>
          </p:cNvSpPr>
          <p:nvPr>
            <p:ph type="dt" sz="half" idx="10"/>
          </p:nvPr>
        </p:nvSpPr>
        <p:spPr/>
        <p:txBody>
          <a:bodyPr/>
          <a:lstStyle/>
          <a:p>
            <a:fld id="{5998D92D-E92C-4E41-A592-8FC7B3CE17D6}" type="datetimeFigureOut">
              <a:rPr lang="en-US" smtClean="0"/>
              <a:t>3/26/2020</a:t>
            </a:fld>
            <a:endParaRPr lang="en-US"/>
          </a:p>
        </p:txBody>
      </p:sp>
      <p:sp>
        <p:nvSpPr>
          <p:cNvPr id="6" name="Footer Placeholder 5">
            <a:extLst>
              <a:ext uri="{FF2B5EF4-FFF2-40B4-BE49-F238E27FC236}">
                <a16:creationId xmlns:a16="http://schemas.microsoft.com/office/drawing/2014/main" id="{2557B0DD-1D18-4D7C-84A8-EBDBE8C6E5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835E63-186B-4F48-AE34-5B6416FFB543}"/>
              </a:ext>
            </a:extLst>
          </p:cNvPr>
          <p:cNvSpPr>
            <a:spLocks noGrp="1"/>
          </p:cNvSpPr>
          <p:nvPr>
            <p:ph type="sldNum" sz="quarter" idx="12"/>
          </p:nvPr>
        </p:nvSpPr>
        <p:spPr/>
        <p:txBody>
          <a:bodyPr/>
          <a:lstStyle/>
          <a:p>
            <a:fld id="{4C4D617B-09C2-4B06-BE5D-690C3CEB3746}" type="slidenum">
              <a:rPr lang="en-US" smtClean="0"/>
              <a:t>‹#›</a:t>
            </a:fld>
            <a:endParaRPr lang="en-US"/>
          </a:p>
        </p:txBody>
      </p:sp>
    </p:spTree>
    <p:extLst>
      <p:ext uri="{BB962C8B-B14F-4D97-AF65-F5344CB8AC3E}">
        <p14:creationId xmlns:p14="http://schemas.microsoft.com/office/powerpoint/2010/main" val="1181097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800B87-FE4D-477E-9A77-89FE104A02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70EC46-F524-43AD-A404-C50D5C5D6A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E1BAF-DDD6-4243-B5C8-BD0EF4DB62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98D92D-E92C-4E41-A592-8FC7B3CE17D6}" type="datetimeFigureOut">
              <a:rPr lang="en-US" smtClean="0"/>
              <a:t>3/26/2020</a:t>
            </a:fld>
            <a:endParaRPr lang="en-US"/>
          </a:p>
        </p:txBody>
      </p:sp>
      <p:sp>
        <p:nvSpPr>
          <p:cNvPr id="5" name="Footer Placeholder 4">
            <a:extLst>
              <a:ext uri="{FF2B5EF4-FFF2-40B4-BE49-F238E27FC236}">
                <a16:creationId xmlns:a16="http://schemas.microsoft.com/office/drawing/2014/main" id="{D3B3E62F-82A6-4BEA-B9B7-5C377B2CE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BCEA61-FD12-4DC9-921C-98D2A11BF6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D617B-09C2-4B06-BE5D-690C3CEB3746}" type="slidenum">
              <a:rPr lang="en-US" smtClean="0"/>
              <a:t>‹#›</a:t>
            </a:fld>
            <a:endParaRPr lang="en-US"/>
          </a:p>
        </p:txBody>
      </p:sp>
    </p:spTree>
    <p:extLst>
      <p:ext uri="{BB962C8B-B14F-4D97-AF65-F5344CB8AC3E}">
        <p14:creationId xmlns:p14="http://schemas.microsoft.com/office/powerpoint/2010/main" val="1858448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49661A-574C-49DD-9DE9-93C4584A01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64A787-889E-425D-98B5-5C7AC6126A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040003-5394-4E46-B5D0-1BEB7BDC6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63607E-52C4-44FF-9D04-A564CC050942}" type="datetimeFigureOut">
              <a:rPr lang="en-US" smtClean="0"/>
              <a:t>3/26/2020</a:t>
            </a:fld>
            <a:endParaRPr lang="en-US"/>
          </a:p>
        </p:txBody>
      </p:sp>
      <p:sp>
        <p:nvSpPr>
          <p:cNvPr id="5" name="Footer Placeholder 4">
            <a:extLst>
              <a:ext uri="{FF2B5EF4-FFF2-40B4-BE49-F238E27FC236}">
                <a16:creationId xmlns:a16="http://schemas.microsoft.com/office/drawing/2014/main" id="{E75B7DB6-F06B-4CD8-A613-B562116D66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037EB3-075E-4664-9E28-31DDBCFBC0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EE2EE5-C815-4B86-89BA-DC5E711F17EA}" type="slidenum">
              <a:rPr lang="en-US" smtClean="0"/>
              <a:t>‹#›</a:t>
            </a:fld>
            <a:endParaRPr lang="en-US"/>
          </a:p>
        </p:txBody>
      </p:sp>
    </p:spTree>
    <p:extLst>
      <p:ext uri="{BB962C8B-B14F-4D97-AF65-F5344CB8AC3E}">
        <p14:creationId xmlns:p14="http://schemas.microsoft.com/office/powerpoint/2010/main" val="921785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78.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11.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12.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18" Type="http://schemas.openxmlformats.org/officeDocument/2006/relationships/diagramData" Target="../diagrams/data8.xml"/><Relationship Id="rId3" Type="http://schemas.openxmlformats.org/officeDocument/2006/relationships/diagramData" Target="../diagrams/data5.xml"/><Relationship Id="rId21" Type="http://schemas.openxmlformats.org/officeDocument/2006/relationships/diagramColors" Target="../diagrams/colors8.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notesSlide" Target="../notesSlides/notesSlide7.xml"/><Relationship Id="rId16" Type="http://schemas.openxmlformats.org/officeDocument/2006/relationships/diagramColors" Target="../diagrams/colors7.xml"/><Relationship Id="rId20" Type="http://schemas.openxmlformats.org/officeDocument/2006/relationships/diagramQuickStyle" Target="../diagrams/quickStyle8.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10" Type="http://schemas.openxmlformats.org/officeDocument/2006/relationships/diagramQuickStyle" Target="../diagrams/quickStyle6.xml"/><Relationship Id="rId19" Type="http://schemas.openxmlformats.org/officeDocument/2006/relationships/diagramLayout" Target="../diagrams/layout8.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 Id="rId22" Type="http://schemas.microsoft.com/office/2007/relationships/diagramDrawing" Target="../diagrams/drawing8.xml"/></Relationships>
</file>

<file path=ppt/slides/_rels/slide113.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diagramData" Target="../diagrams/data11.xml"/><Relationship Id="rId18" Type="http://schemas.openxmlformats.org/officeDocument/2006/relationships/diagramData" Target="../diagrams/data12.xml"/><Relationship Id="rId26" Type="http://schemas.openxmlformats.org/officeDocument/2006/relationships/diagramColors" Target="../diagrams/colors13.xml"/><Relationship Id="rId3" Type="http://schemas.openxmlformats.org/officeDocument/2006/relationships/diagramData" Target="../diagrams/data9.xml"/><Relationship Id="rId21" Type="http://schemas.openxmlformats.org/officeDocument/2006/relationships/diagramColors" Target="../diagrams/colors12.xml"/><Relationship Id="rId7" Type="http://schemas.microsoft.com/office/2007/relationships/diagramDrawing" Target="../diagrams/drawing9.xml"/><Relationship Id="rId12" Type="http://schemas.microsoft.com/office/2007/relationships/diagramDrawing" Target="../diagrams/drawing10.xml"/><Relationship Id="rId17" Type="http://schemas.microsoft.com/office/2007/relationships/diagramDrawing" Target="../diagrams/drawing11.xml"/><Relationship Id="rId25" Type="http://schemas.openxmlformats.org/officeDocument/2006/relationships/diagramQuickStyle" Target="../diagrams/quickStyle13.xml"/><Relationship Id="rId2" Type="http://schemas.openxmlformats.org/officeDocument/2006/relationships/notesSlide" Target="../notesSlides/notesSlide8.xml"/><Relationship Id="rId16" Type="http://schemas.openxmlformats.org/officeDocument/2006/relationships/diagramColors" Target="../diagrams/colors11.xml"/><Relationship Id="rId20" Type="http://schemas.openxmlformats.org/officeDocument/2006/relationships/diagramQuickStyle" Target="../diagrams/quickStyle12.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Colors" Target="../diagrams/colors10.xml"/><Relationship Id="rId24" Type="http://schemas.openxmlformats.org/officeDocument/2006/relationships/diagramLayout" Target="../diagrams/layout13.xml"/><Relationship Id="rId5" Type="http://schemas.openxmlformats.org/officeDocument/2006/relationships/diagramQuickStyle" Target="../diagrams/quickStyle9.xml"/><Relationship Id="rId15" Type="http://schemas.openxmlformats.org/officeDocument/2006/relationships/diagramQuickStyle" Target="../diagrams/quickStyle11.xml"/><Relationship Id="rId23" Type="http://schemas.openxmlformats.org/officeDocument/2006/relationships/diagramData" Target="../diagrams/data13.xml"/><Relationship Id="rId10" Type="http://schemas.openxmlformats.org/officeDocument/2006/relationships/diagramQuickStyle" Target="../diagrams/quickStyle10.xml"/><Relationship Id="rId19" Type="http://schemas.openxmlformats.org/officeDocument/2006/relationships/diagramLayout" Target="../diagrams/layout12.xml"/><Relationship Id="rId4" Type="http://schemas.openxmlformats.org/officeDocument/2006/relationships/diagramLayout" Target="../diagrams/layout9.xml"/><Relationship Id="rId9" Type="http://schemas.openxmlformats.org/officeDocument/2006/relationships/diagramLayout" Target="../diagrams/layout10.xml"/><Relationship Id="rId14" Type="http://schemas.openxmlformats.org/officeDocument/2006/relationships/diagramLayout" Target="../diagrams/layout11.xml"/><Relationship Id="rId22" Type="http://schemas.microsoft.com/office/2007/relationships/diagramDrawing" Target="../diagrams/drawing12.xml"/><Relationship Id="rId27" Type="http://schemas.microsoft.com/office/2007/relationships/diagramDrawing" Target="../diagrams/drawing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sccm.org/getattachment/Disaster/SSC-COVID19-Critical-Care-Guidelines.pdf?lang=en-US&amp;_zs=WSjjd1&amp;_zl=j1cc6" TargetMode="Externa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hyperlink" Target="https://www.shmlearningportal.org/content/fluid-resuscitation-critically-ill#group-tabs-node-course-default1" TargetMode="External"/><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hyperlink" Target="https://www.shmlearningportal.org/content/mechanical-ventilation-part-iii-ards#group-tabs-node-course-default1" TargetMode="External"/><Relationship Id="rId5" Type="http://schemas.openxmlformats.org/officeDocument/2006/relationships/hyperlink" Target="https://www.shmlearningportal.org/content/mechanical-ventilation-part-ii-beyond-basics#group-tabs-node-course-default1" TargetMode="External"/><Relationship Id="rId4" Type="http://schemas.openxmlformats.org/officeDocument/2006/relationships/hyperlink" Target="https://www.shmlearningportal.org/content/mechanical-ventilation-part-i-basics#group-tabs-node-course-default1"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covidprotocols.org/" TargetMode="Externa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hyperlink" Target="https://www.google.com/url?q=http://www.ncbi.nlm.nih.gov/pubmed/32125452&amp;sa=D&amp;ust=1585239217768000" TargetMode="External"/><Relationship Id="rId3" Type="http://schemas.openxmlformats.org/officeDocument/2006/relationships/hyperlink" Target="https://www.google.com/url?q=http://www.ncbi.nlm.nih.gov/pubmed/32182409&amp;sa=D&amp;ust=1585239217762000" TargetMode="External"/><Relationship Id="rId7" Type="http://schemas.openxmlformats.org/officeDocument/2006/relationships/hyperlink" Target="https://www.google.com/url?q=https://medium.com/@nigam/higher-co-infection-rates-in-covid19-b24965088333&amp;sa=D&amp;ust=1585239217766000" TargetMode="External"/><Relationship Id="rId2" Type="http://schemas.openxmlformats.org/officeDocument/2006/relationships/hyperlink" Target="https://www.google.com/url?q=http://www.ncbi.nlm.nih.gov/pubmed/32182409&amp;sa=D&amp;ust=1585239217761000" TargetMode="External"/><Relationship Id="rId1" Type="http://schemas.openxmlformats.org/officeDocument/2006/relationships/slideLayout" Target="../slideLayouts/slideLayout6.xml"/><Relationship Id="rId6" Type="http://schemas.openxmlformats.org/officeDocument/2006/relationships/hyperlink" Target="https://www.google.com/url?q=https://medium.com/@nigam/higher-co-infection-rates-in-covid19-b24965088333&amp;sa=D&amp;ust=1585239217765000" TargetMode="External"/><Relationship Id="rId5" Type="http://schemas.openxmlformats.org/officeDocument/2006/relationships/hyperlink" Target="https://www.google.com/url?q=https://www.medrxiv.org/content/10.1101/2020.02.29.20027698v2&amp;sa=D&amp;ust=1585239217765000" TargetMode="External"/><Relationship Id="rId4" Type="http://schemas.openxmlformats.org/officeDocument/2006/relationships/hyperlink" Target="https://www.google.com/url?q=https://www.medrxiv.org/content/10.1101/2020.02.29.20027698v2&amp;sa=D&amp;ust=1585239217764000" TargetMode="External"/></Relationships>
</file>

<file path=ppt/slides/_rels/slide42.xml.rels><?xml version="1.0" encoding="UTF-8" standalone="yes"?>
<Relationships xmlns="http://schemas.openxmlformats.org/package/2006/relationships"><Relationship Id="rId2" Type="http://schemas.openxmlformats.org/officeDocument/2006/relationships/hyperlink" Target="https://docs.google.com/document/u/1/d/e/2PACX-1vQy3gf9ojM60-2M_z6WTmCHj6sEVf17_UWZVnNQjCBraoWplIfFZOYz1rX0dQsYcTXwySqaZULuxNJs/pub#h.6zfga8b63w2s"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hyperlink" Target="http://www.partners.org/covidpas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grcarcher.partners.org/apps/ArcherApp/Home.aspx"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hhs.gov/hipaa/for-professionals/special-topics/emergency-preparedness/notification-enforcement-discretion-telehealth/index.html"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www.mcleanhospital.org/news/5-ways-reduce-anxiety-during-covid-19-outbreak" TargetMode="External"/><Relationship Id="rId3" Type="http://schemas.openxmlformats.org/officeDocument/2006/relationships/hyperlink" Target="https://eap.partners.org/WorkLife/HealthyLiving/Creating_an_Emergency_Plan_for_Coronavirus.asp" TargetMode="External"/><Relationship Id="rId7" Type="http://schemas.openxmlformats.org/officeDocument/2006/relationships/hyperlink" Target="https://brainwaves.mcleanhospital.org/news/caring-your-mental-health-despite-coronavirus" TargetMode="External"/><Relationship Id="rId2" Type="http://schemas.openxmlformats.org/officeDocument/2006/relationships/hyperlink" Target="https://eap.partners.org/WorkLife/HealthyLiving/Managing_the_Fear_of_Coronavirus.asp" TargetMode="External"/><Relationship Id="rId1" Type="http://schemas.openxmlformats.org/officeDocument/2006/relationships/slideLayout" Target="../slideLayouts/slideLayout2.xml"/><Relationship Id="rId6" Type="http://schemas.openxmlformats.org/officeDocument/2006/relationships/hyperlink" Target="https://docs.google.com/document/d/1h0zyzvsNMMe5rtHIfMlPotx24kzsrTUKEdeeyRYYt4o/edit" TargetMode="External"/><Relationship Id="rId5" Type="http://schemas.openxmlformats.org/officeDocument/2006/relationships/hyperlink" Target="https://eap.partners.org/SeminarsEvents/Success_with_Stress_Series.asp" TargetMode="External"/><Relationship Id="rId4" Type="http://schemas.openxmlformats.org/officeDocument/2006/relationships/hyperlink" Target="http://bit.ly/CC-COVID-19"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4AC6C68-F125-48AD-A5B4-89AD5E797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3EE6A40-8EA7-44D3-8751-F55169B304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4722" y="3131936"/>
            <a:ext cx="1240640" cy="1240638"/>
          </a:xfrm>
          <a:prstGeom prst="ellipse">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523769-4232-47C3-A693-648569565C7B}"/>
              </a:ext>
            </a:extLst>
          </p:cNvPr>
          <p:cNvSpPr>
            <a:spLocks noGrp="1"/>
          </p:cNvSpPr>
          <p:nvPr>
            <p:ph type="ctrTitle"/>
          </p:nvPr>
        </p:nvSpPr>
        <p:spPr>
          <a:xfrm>
            <a:off x="1463040" y="993914"/>
            <a:ext cx="4321994" cy="3474722"/>
          </a:xfrm>
        </p:spPr>
        <p:txBody>
          <a:bodyPr>
            <a:normAutofit/>
          </a:bodyPr>
          <a:lstStyle/>
          <a:p>
            <a:pPr algn="l"/>
            <a:r>
              <a:rPr lang="en-US" sz="5600"/>
              <a:t>TEAM MEDICINE</a:t>
            </a:r>
            <a:br>
              <a:rPr lang="en-US" sz="5600"/>
            </a:br>
            <a:r>
              <a:rPr lang="en-US" sz="5600"/>
              <a:t>COVID19 UPDATES</a:t>
            </a:r>
          </a:p>
        </p:txBody>
      </p:sp>
      <p:sp>
        <p:nvSpPr>
          <p:cNvPr id="12" name="Freeform: Shape 11">
            <a:extLst>
              <a:ext uri="{FF2B5EF4-FFF2-40B4-BE49-F238E27FC236}">
                <a16:creationId xmlns:a16="http://schemas.microsoft.com/office/drawing/2014/main" id="{8E774AB2-4B13-41CA-96E8-C3E2D1C90C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111" y="4546924"/>
            <a:ext cx="2369988" cy="2311077"/>
          </a:xfrm>
          <a:custGeom>
            <a:avLst/>
            <a:gdLst>
              <a:gd name="connsiteX0" fmla="*/ 0 w 2369988"/>
              <a:gd name="connsiteY0" fmla="*/ 0 h 2311077"/>
              <a:gd name="connsiteX1" fmla="*/ 1128071 w 2369988"/>
              <a:gd name="connsiteY1" fmla="*/ 0 h 2311077"/>
              <a:gd name="connsiteX2" fmla="*/ 1157716 w 2369988"/>
              <a:gd name="connsiteY2" fmla="*/ 128440 h 2311077"/>
              <a:gd name="connsiteX3" fmla="*/ 2316462 w 2369988"/>
              <a:gd name="connsiteY3" fmla="*/ 2257392 h 2311077"/>
              <a:gd name="connsiteX4" fmla="*/ 2369988 w 2369988"/>
              <a:gd name="connsiteY4" fmla="*/ 2311077 h 2311077"/>
              <a:gd name="connsiteX5" fmla="*/ 957894 w 2369988"/>
              <a:gd name="connsiteY5" fmla="*/ 2311077 h 2311077"/>
              <a:gd name="connsiteX6" fmla="*/ 777804 w 2369988"/>
              <a:gd name="connsiteY6" fmla="*/ 2040997 h 2311077"/>
              <a:gd name="connsiteX7" fmla="*/ 19614 w 2369988"/>
              <a:gd name="connsiteY7" fmla="*/ 109827 h 231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9988" h="2311077">
                <a:moveTo>
                  <a:pt x="0" y="0"/>
                </a:moveTo>
                <a:lnTo>
                  <a:pt x="1128071" y="0"/>
                </a:lnTo>
                <a:lnTo>
                  <a:pt x="1157716" y="128440"/>
                </a:lnTo>
                <a:cubicBezTo>
                  <a:pt x="1365270" y="935139"/>
                  <a:pt x="1769588" y="1662859"/>
                  <a:pt x="2316462" y="2257392"/>
                </a:cubicBezTo>
                <a:lnTo>
                  <a:pt x="2369988" y="2311077"/>
                </a:lnTo>
                <a:lnTo>
                  <a:pt x="957894" y="2311077"/>
                </a:lnTo>
                <a:lnTo>
                  <a:pt x="777804" y="2040997"/>
                </a:lnTo>
                <a:cubicBezTo>
                  <a:pt x="421651" y="1454849"/>
                  <a:pt x="161627" y="803832"/>
                  <a:pt x="19614" y="109827"/>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5DA16C20-6802-42FD-8F88-90A639952797}"/>
              </a:ext>
            </a:extLst>
          </p:cNvPr>
          <p:cNvSpPr>
            <a:spLocks noGrp="1"/>
          </p:cNvSpPr>
          <p:nvPr>
            <p:ph type="subTitle" idx="1"/>
          </p:nvPr>
        </p:nvSpPr>
        <p:spPr>
          <a:xfrm>
            <a:off x="1463040" y="4643287"/>
            <a:ext cx="4129096" cy="1441706"/>
          </a:xfrm>
        </p:spPr>
        <p:txBody>
          <a:bodyPr anchor="t">
            <a:normAutofit/>
          </a:bodyPr>
          <a:lstStyle/>
          <a:p>
            <a:pPr algn="l"/>
            <a:r>
              <a:rPr lang="en-US" sz="3200" dirty="0"/>
              <a:t>MARCH 27 2020</a:t>
            </a:r>
          </a:p>
        </p:txBody>
      </p:sp>
      <p:sp>
        <p:nvSpPr>
          <p:cNvPr id="14" name="Freeform: Shape 13">
            <a:extLst>
              <a:ext uri="{FF2B5EF4-FFF2-40B4-BE49-F238E27FC236}">
                <a16:creationId xmlns:a16="http://schemas.microsoft.com/office/drawing/2014/main" id="{B529050A-FCEC-43D9-9CB9-259D339D63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4763" y="0"/>
            <a:ext cx="6067239" cy="6858000"/>
          </a:xfrm>
          <a:custGeom>
            <a:avLst/>
            <a:gdLst>
              <a:gd name="connsiteX0" fmla="*/ 1619628 w 6067239"/>
              <a:gd name="connsiteY0" fmla="*/ 0 h 6858000"/>
              <a:gd name="connsiteX1" fmla="*/ 6067239 w 6067239"/>
              <a:gd name="connsiteY1" fmla="*/ 0 h 6858000"/>
              <a:gd name="connsiteX2" fmla="*/ 6067239 w 6067239"/>
              <a:gd name="connsiteY2" fmla="*/ 6858000 h 6858000"/>
              <a:gd name="connsiteX3" fmla="*/ 1619627 w 6067239"/>
              <a:gd name="connsiteY3" fmla="*/ 6858000 h 6858000"/>
              <a:gd name="connsiteX4" fmla="*/ 1615622 w 6067239"/>
              <a:gd name="connsiteY4" fmla="*/ 6854853 h 6858000"/>
              <a:gd name="connsiteX5" fmla="*/ 0 w 6067239"/>
              <a:gd name="connsiteY5" fmla="*/ 3429000 h 6858000"/>
              <a:gd name="connsiteX6" fmla="*/ 1615622 w 6067239"/>
              <a:gd name="connsiteY6" fmla="*/ 3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7239" h="6858000">
                <a:moveTo>
                  <a:pt x="1619628" y="0"/>
                </a:moveTo>
                <a:lnTo>
                  <a:pt x="6067239" y="0"/>
                </a:lnTo>
                <a:lnTo>
                  <a:pt x="6067239" y="6858000"/>
                </a:lnTo>
                <a:lnTo>
                  <a:pt x="1619627" y="6858000"/>
                </a:lnTo>
                <a:lnTo>
                  <a:pt x="1615622" y="6854853"/>
                </a:lnTo>
                <a:cubicBezTo>
                  <a:pt x="628921" y="6040555"/>
                  <a:pt x="0" y="4808224"/>
                  <a:pt x="0" y="3429000"/>
                </a:cubicBezTo>
                <a:cubicBezTo>
                  <a:pt x="0" y="2049777"/>
                  <a:pt x="628921" y="817446"/>
                  <a:pt x="1615622" y="3148"/>
                </a:cubicBez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53005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CD10ED-DF2D-46D3-AF36-607E552B5C80}"/>
              </a:ext>
            </a:extLst>
          </p:cNvPr>
          <p:cNvSpPr>
            <a:spLocks noGrp="1"/>
          </p:cNvSpPr>
          <p:nvPr>
            <p:ph idx="1"/>
          </p:nvPr>
        </p:nvSpPr>
        <p:spPr>
          <a:xfrm>
            <a:off x="246184" y="380084"/>
            <a:ext cx="11116408" cy="6097832"/>
          </a:xfrm>
        </p:spPr>
        <p:txBody>
          <a:bodyPr>
            <a:normAutofit lnSpcReduction="10000"/>
          </a:bodyPr>
          <a:lstStyle/>
          <a:p>
            <a:pPr marL="0" indent="0">
              <a:buNone/>
            </a:pPr>
            <a:r>
              <a:rPr lang="en-US" sz="1600" dirty="0"/>
              <a:t>Aches and pains in both legs x 2 days.</a:t>
            </a:r>
          </a:p>
          <a:p>
            <a:pPr marL="0" indent="0">
              <a:buNone/>
            </a:pPr>
            <a:r>
              <a:rPr lang="en-US" sz="1600" dirty="0"/>
              <a:t>No known COVID19 exposure but visits relatives who have been out and about including Foxwoods.  Several family members have been tested for COVID19 but have not received results.</a:t>
            </a:r>
          </a:p>
          <a:p>
            <a:pPr marL="0" indent="0">
              <a:buNone/>
            </a:pPr>
            <a:r>
              <a:rPr lang="en-US" sz="1600" dirty="0"/>
              <a:t>Still wheezing.</a:t>
            </a:r>
          </a:p>
          <a:p>
            <a:pPr marL="0" indent="0">
              <a:buNone/>
            </a:pPr>
            <a:r>
              <a:rPr lang="en-US" sz="1600" dirty="0"/>
              <a:t>Still short of breath.</a:t>
            </a:r>
          </a:p>
          <a:p>
            <a:pPr marL="0" indent="0">
              <a:buNone/>
            </a:pPr>
            <a:r>
              <a:rPr lang="en-US" sz="1600" dirty="0"/>
              <a:t>Not much relief with the </a:t>
            </a:r>
            <a:r>
              <a:rPr lang="en-US" sz="1600" dirty="0" err="1"/>
              <a:t>mdis</a:t>
            </a:r>
            <a:r>
              <a:rPr lang="en-US" sz="1600" dirty="0"/>
              <a:t>.</a:t>
            </a:r>
          </a:p>
          <a:p>
            <a:pPr marL="0" indent="0">
              <a:buNone/>
            </a:pPr>
            <a:r>
              <a:rPr lang="en-US" sz="1600" dirty="0"/>
              <a:t>Uses CPAP a lot at home.</a:t>
            </a:r>
          </a:p>
          <a:p>
            <a:pPr marL="0" indent="0">
              <a:buNone/>
            </a:pPr>
            <a:r>
              <a:rPr lang="en-US" sz="1600" dirty="0"/>
              <a:t>Has some leg pains.</a:t>
            </a:r>
          </a:p>
          <a:p>
            <a:pPr marL="0" indent="0">
              <a:buNone/>
            </a:pPr>
            <a:endParaRPr lang="en-US" sz="1600" b="1" dirty="0"/>
          </a:p>
          <a:p>
            <a:pPr marL="0" indent="0">
              <a:buNone/>
            </a:pPr>
            <a:r>
              <a:rPr lang="en-US" sz="1600" b="1" dirty="0"/>
              <a:t>Exacerbation of asthma</a:t>
            </a:r>
            <a:endParaRPr lang="en-US" sz="1600" dirty="0"/>
          </a:p>
          <a:p>
            <a:pPr marL="0" indent="0">
              <a:buNone/>
            </a:pPr>
            <a:r>
              <a:rPr lang="en-US" sz="1600" dirty="0"/>
              <a:t>She has a long history of asthma and her symptoms currently are consistent with an asthma exacerbation.  The trigger is unclear currently.  Her testing for influenza, RSV, pneumococcus and Legionella are nondiagnostic.  Her COVID-19 is pending.  She notes some leg pains which are concerning for myalgias.</a:t>
            </a:r>
          </a:p>
          <a:p>
            <a:pPr marL="0" indent="0">
              <a:buNone/>
            </a:pPr>
            <a:r>
              <a:rPr lang="en-US" sz="1600" dirty="0"/>
              <a:t> </a:t>
            </a:r>
          </a:p>
          <a:p>
            <a:pPr marL="0" indent="0">
              <a:buNone/>
            </a:pPr>
            <a:r>
              <a:rPr lang="en-US" sz="1600" dirty="0"/>
              <a:t>She does not feel any better since coming in the hospital.  We need to await the COVID19 test result.  Because she has ongoing wheezing and dyspnea I think stepping up her therapy to </a:t>
            </a:r>
            <a:r>
              <a:rPr lang="en-US" sz="1600" dirty="0" err="1"/>
              <a:t>Solu</a:t>
            </a:r>
            <a:r>
              <a:rPr lang="en-US" sz="1600" dirty="0"/>
              <a:t>-Medrol 80 mg IV every 8 hours can be helpful for the asthma.  She currently is receiving MDIs rather than nebulizers because of potential aerosolization with the nebulizer.</a:t>
            </a:r>
          </a:p>
          <a:p>
            <a:pPr marL="0" indent="0">
              <a:buNone/>
            </a:pPr>
            <a:r>
              <a:rPr lang="en-US" sz="1600" dirty="0"/>
              <a:t> </a:t>
            </a:r>
          </a:p>
          <a:p>
            <a:pPr marL="0" indent="0">
              <a:buNone/>
            </a:pPr>
            <a:r>
              <a:rPr lang="en-US" sz="1600" dirty="0"/>
              <a:t>Can continue </a:t>
            </a:r>
            <a:r>
              <a:rPr lang="en-US" sz="1600" dirty="0" err="1"/>
              <a:t>Singulair</a:t>
            </a:r>
            <a:r>
              <a:rPr lang="en-US" sz="1600" dirty="0"/>
              <a:t>, Advair 500 twice daily.</a:t>
            </a:r>
          </a:p>
          <a:p>
            <a:pPr marL="0" indent="0">
              <a:buNone/>
            </a:pPr>
            <a:r>
              <a:rPr lang="en-US" sz="1600" dirty="0"/>
              <a:t> </a:t>
            </a:r>
          </a:p>
          <a:p>
            <a:pPr marL="0" indent="0">
              <a:buNone/>
            </a:pPr>
            <a:r>
              <a:rPr lang="en-US" sz="1600" dirty="0"/>
              <a:t>Agree with empiric coverage with doxycycline.</a:t>
            </a:r>
          </a:p>
          <a:p>
            <a:pPr marL="0" indent="0">
              <a:buNone/>
            </a:pPr>
            <a:endParaRPr lang="en-US" sz="1200" dirty="0"/>
          </a:p>
        </p:txBody>
      </p:sp>
    </p:spTree>
    <p:extLst>
      <p:ext uri="{BB962C8B-B14F-4D97-AF65-F5344CB8AC3E}">
        <p14:creationId xmlns:p14="http://schemas.microsoft.com/office/powerpoint/2010/main" val="19006618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7A096-2355-460B-A22A-7E3E3ECBBA55}"/>
              </a:ext>
            </a:extLst>
          </p:cNvPr>
          <p:cNvSpPr>
            <a:spLocks noGrp="1"/>
          </p:cNvSpPr>
          <p:nvPr>
            <p:ph type="title"/>
          </p:nvPr>
        </p:nvSpPr>
        <p:spPr>
          <a:xfrm>
            <a:off x="838200" y="2766219"/>
            <a:ext cx="10515600" cy="1325563"/>
          </a:xfrm>
        </p:spPr>
        <p:txBody>
          <a:bodyPr/>
          <a:lstStyle/>
          <a:p>
            <a:pPr algn="ctr"/>
            <a:r>
              <a:rPr lang="en-US" dirty="0"/>
              <a:t>Questions?</a:t>
            </a:r>
          </a:p>
        </p:txBody>
      </p:sp>
    </p:spTree>
    <p:extLst>
      <p:ext uri="{BB962C8B-B14F-4D97-AF65-F5344CB8AC3E}">
        <p14:creationId xmlns:p14="http://schemas.microsoft.com/office/powerpoint/2010/main" val="25480547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A8EF9-4459-4E09-8953-14DBBB95D31B}"/>
              </a:ext>
            </a:extLst>
          </p:cNvPr>
          <p:cNvSpPr>
            <a:spLocks noGrp="1"/>
          </p:cNvSpPr>
          <p:nvPr>
            <p:ph type="title"/>
          </p:nvPr>
        </p:nvSpPr>
        <p:spPr>
          <a:xfrm>
            <a:off x="361603" y="342899"/>
            <a:ext cx="3737114" cy="1746218"/>
          </a:xfrm>
        </p:spPr>
        <p:txBody>
          <a:bodyPr vert="horz" lIns="91440" tIns="45720" rIns="91440" bIns="45720" rtlCol="0" anchor="b">
            <a:normAutofit/>
          </a:bodyPr>
          <a:lstStyle/>
          <a:p>
            <a:r>
              <a:rPr lang="en-US" sz="5600" b="1" dirty="0"/>
              <a:t>Contingency Planning</a:t>
            </a:r>
          </a:p>
        </p:txBody>
      </p:sp>
      <p:pic>
        <p:nvPicPr>
          <p:cNvPr id="4" name="Picture 3">
            <a:extLst>
              <a:ext uri="{FF2B5EF4-FFF2-40B4-BE49-F238E27FC236}">
                <a16:creationId xmlns:a16="http://schemas.microsoft.com/office/drawing/2014/main" id="{102AE59D-BC0B-4006-ACF3-AA862960E018}"/>
              </a:ext>
            </a:extLst>
          </p:cNvPr>
          <p:cNvPicPr>
            <a:picLocks noChangeAspect="1"/>
          </p:cNvPicPr>
          <p:nvPr/>
        </p:nvPicPr>
        <p:blipFill rotWithShape="1">
          <a:blip r:embed="rId2">
            <a:duotone>
              <a:prstClr val="black"/>
              <a:prstClr val="white"/>
            </a:duotone>
          </a:blip>
          <a:srcRect r="43688"/>
          <a:stretch/>
        </p:blipFill>
        <p:spPr>
          <a:xfrm>
            <a:off x="5326408" y="10"/>
            <a:ext cx="6865592" cy="6857990"/>
          </a:xfrm>
          <a:custGeom>
            <a:avLst/>
            <a:gdLst/>
            <a:ahLst/>
            <a:cxnLst/>
            <a:rect l="l" t="t" r="r" b="b"/>
            <a:pathLst>
              <a:path w="6865592" h="6858000">
                <a:moveTo>
                  <a:pt x="3068432" y="0"/>
                </a:moveTo>
                <a:lnTo>
                  <a:pt x="6865592" y="0"/>
                </a:lnTo>
                <a:lnTo>
                  <a:pt x="6865592" y="6858000"/>
                </a:lnTo>
                <a:lnTo>
                  <a:pt x="3068431" y="6858000"/>
                </a:lnTo>
                <a:lnTo>
                  <a:pt x="3064426" y="6854853"/>
                </a:lnTo>
                <a:cubicBezTo>
                  <a:pt x="2077725" y="6040555"/>
                  <a:pt x="1448804" y="4808224"/>
                  <a:pt x="1448804" y="3429000"/>
                </a:cubicBezTo>
                <a:cubicBezTo>
                  <a:pt x="1448804" y="2049777"/>
                  <a:pt x="2077725" y="817446"/>
                  <a:pt x="3064426" y="3148"/>
                </a:cubicBezTo>
                <a:close/>
                <a:moveTo>
                  <a:pt x="1056707" y="0"/>
                </a:moveTo>
                <a:lnTo>
                  <a:pt x="2472663" y="0"/>
                </a:lnTo>
                <a:lnTo>
                  <a:pt x="2400426" y="75768"/>
                </a:lnTo>
                <a:cubicBezTo>
                  <a:pt x="1595468" y="961418"/>
                  <a:pt x="1104860" y="2137915"/>
                  <a:pt x="1104860" y="3429000"/>
                </a:cubicBezTo>
                <a:cubicBezTo>
                  <a:pt x="1104860" y="4720086"/>
                  <a:pt x="1595468" y="5896583"/>
                  <a:pt x="2400426" y="6782233"/>
                </a:cubicBezTo>
                <a:lnTo>
                  <a:pt x="2472663" y="6858000"/>
                </a:lnTo>
                <a:lnTo>
                  <a:pt x="1056707" y="6858000"/>
                </a:lnTo>
                <a:lnTo>
                  <a:pt x="1040415" y="6835090"/>
                </a:lnTo>
                <a:cubicBezTo>
                  <a:pt x="383550" y="5862802"/>
                  <a:pt x="0" y="4690693"/>
                  <a:pt x="0" y="3429000"/>
                </a:cubicBezTo>
                <a:cubicBezTo>
                  <a:pt x="0" y="2167308"/>
                  <a:pt x="383550" y="995199"/>
                  <a:pt x="1040415" y="22911"/>
                </a:cubicBezTo>
                <a:close/>
              </a:path>
            </a:pathLst>
          </a:custGeom>
        </p:spPr>
      </p:pic>
      <p:sp>
        <p:nvSpPr>
          <p:cNvPr id="9" name="Freeform: Shape 8">
            <a:extLst>
              <a:ext uri="{FF2B5EF4-FFF2-40B4-BE49-F238E27FC236}">
                <a16:creationId xmlns:a16="http://schemas.microsoft.com/office/drawing/2014/main" id="{ABB34BBC-69D7-4906-8E5B-64C9EE038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26408"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C391054C-26CB-4393-B141-68C2D76DD5C5}"/>
              </a:ext>
            </a:extLst>
          </p:cNvPr>
          <p:cNvSpPr txBox="1"/>
          <p:nvPr/>
        </p:nvSpPr>
        <p:spPr>
          <a:xfrm>
            <a:off x="515660" y="2473035"/>
            <a:ext cx="3429000" cy="3970318"/>
          </a:xfrm>
          <a:prstGeom prst="rect">
            <a:avLst/>
          </a:prstGeom>
          <a:noFill/>
        </p:spPr>
        <p:txBody>
          <a:bodyPr wrap="square" rtlCol="0">
            <a:spAutoFit/>
          </a:bodyPr>
          <a:lstStyle/>
          <a:p>
            <a:r>
              <a:rPr lang="en-US" b="1" dirty="0">
                <a:solidFill>
                  <a:schemeClr val="accent6">
                    <a:lumMod val="75000"/>
                  </a:schemeClr>
                </a:solidFill>
              </a:rPr>
              <a:t>Hospitalist-Intensivist</a:t>
            </a:r>
            <a:r>
              <a:rPr lang="en-US" dirty="0"/>
              <a:t> </a:t>
            </a:r>
          </a:p>
          <a:p>
            <a:endParaRPr lang="en-US" dirty="0"/>
          </a:p>
          <a:p>
            <a:r>
              <a:rPr lang="en-US" dirty="0"/>
              <a:t>Awais Alam</a:t>
            </a:r>
          </a:p>
          <a:p>
            <a:r>
              <a:rPr lang="en-US" dirty="0"/>
              <a:t>Matt Basciotta</a:t>
            </a:r>
          </a:p>
          <a:p>
            <a:r>
              <a:rPr lang="en-US" dirty="0"/>
              <a:t>Maria Betancourt</a:t>
            </a:r>
          </a:p>
          <a:p>
            <a:r>
              <a:rPr lang="en-US" dirty="0"/>
              <a:t>Justin Byrne</a:t>
            </a:r>
          </a:p>
          <a:p>
            <a:r>
              <a:rPr lang="en-US" dirty="0"/>
              <a:t>Tariq Hashmi</a:t>
            </a:r>
          </a:p>
          <a:p>
            <a:r>
              <a:rPr lang="en-US" dirty="0"/>
              <a:t>Pat Lee / Joe Miaskiewicz</a:t>
            </a:r>
          </a:p>
          <a:p>
            <a:r>
              <a:rPr lang="en-US" dirty="0"/>
              <a:t>Sandeep Mishra</a:t>
            </a:r>
          </a:p>
          <a:p>
            <a:r>
              <a:rPr lang="en-US" dirty="0"/>
              <a:t>Elvis Patel</a:t>
            </a:r>
          </a:p>
          <a:p>
            <a:r>
              <a:rPr lang="en-US" dirty="0"/>
              <a:t>Michael Pham</a:t>
            </a:r>
          </a:p>
          <a:p>
            <a:r>
              <a:rPr lang="en-US" dirty="0"/>
              <a:t>Santosh Poudel</a:t>
            </a:r>
          </a:p>
          <a:p>
            <a:r>
              <a:rPr lang="en-US" dirty="0"/>
              <a:t>Maria Ratchkova</a:t>
            </a:r>
          </a:p>
          <a:p>
            <a:r>
              <a:rPr lang="en-US" dirty="0"/>
              <a:t>Maria Rupnick</a:t>
            </a:r>
          </a:p>
        </p:txBody>
      </p:sp>
    </p:spTree>
    <p:extLst>
      <p:ext uri="{BB962C8B-B14F-4D97-AF65-F5344CB8AC3E}">
        <p14:creationId xmlns:p14="http://schemas.microsoft.com/office/powerpoint/2010/main" val="9943078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A8EF9-4459-4E09-8953-14DBBB95D31B}"/>
              </a:ext>
            </a:extLst>
          </p:cNvPr>
          <p:cNvSpPr>
            <a:spLocks noGrp="1"/>
          </p:cNvSpPr>
          <p:nvPr>
            <p:ph type="title"/>
          </p:nvPr>
        </p:nvSpPr>
        <p:spPr>
          <a:xfrm>
            <a:off x="361603" y="342899"/>
            <a:ext cx="3737114" cy="1746218"/>
          </a:xfrm>
        </p:spPr>
        <p:txBody>
          <a:bodyPr vert="horz" lIns="91440" tIns="45720" rIns="91440" bIns="45720" rtlCol="0" anchor="b">
            <a:normAutofit/>
          </a:bodyPr>
          <a:lstStyle/>
          <a:p>
            <a:r>
              <a:rPr lang="en-US" sz="5600" b="1" dirty="0"/>
              <a:t>Contingency Planning</a:t>
            </a:r>
          </a:p>
        </p:txBody>
      </p:sp>
      <p:pic>
        <p:nvPicPr>
          <p:cNvPr id="4" name="Picture 3">
            <a:extLst>
              <a:ext uri="{FF2B5EF4-FFF2-40B4-BE49-F238E27FC236}">
                <a16:creationId xmlns:a16="http://schemas.microsoft.com/office/drawing/2014/main" id="{102AE59D-BC0B-4006-ACF3-AA862960E018}"/>
              </a:ext>
            </a:extLst>
          </p:cNvPr>
          <p:cNvPicPr>
            <a:picLocks noChangeAspect="1"/>
          </p:cNvPicPr>
          <p:nvPr/>
        </p:nvPicPr>
        <p:blipFill rotWithShape="1">
          <a:blip r:embed="rId2">
            <a:duotone>
              <a:prstClr val="black"/>
              <a:prstClr val="white"/>
            </a:duotone>
          </a:blip>
          <a:srcRect r="43688"/>
          <a:stretch/>
        </p:blipFill>
        <p:spPr>
          <a:xfrm>
            <a:off x="5326408" y="10"/>
            <a:ext cx="6865592" cy="6857990"/>
          </a:xfrm>
          <a:custGeom>
            <a:avLst/>
            <a:gdLst/>
            <a:ahLst/>
            <a:cxnLst/>
            <a:rect l="l" t="t" r="r" b="b"/>
            <a:pathLst>
              <a:path w="6865592" h="6858000">
                <a:moveTo>
                  <a:pt x="3068432" y="0"/>
                </a:moveTo>
                <a:lnTo>
                  <a:pt x="6865592" y="0"/>
                </a:lnTo>
                <a:lnTo>
                  <a:pt x="6865592" y="6858000"/>
                </a:lnTo>
                <a:lnTo>
                  <a:pt x="3068431" y="6858000"/>
                </a:lnTo>
                <a:lnTo>
                  <a:pt x="3064426" y="6854853"/>
                </a:lnTo>
                <a:cubicBezTo>
                  <a:pt x="2077725" y="6040555"/>
                  <a:pt x="1448804" y="4808224"/>
                  <a:pt x="1448804" y="3429000"/>
                </a:cubicBezTo>
                <a:cubicBezTo>
                  <a:pt x="1448804" y="2049777"/>
                  <a:pt x="2077725" y="817446"/>
                  <a:pt x="3064426" y="3148"/>
                </a:cubicBezTo>
                <a:close/>
                <a:moveTo>
                  <a:pt x="1056707" y="0"/>
                </a:moveTo>
                <a:lnTo>
                  <a:pt x="2472663" y="0"/>
                </a:lnTo>
                <a:lnTo>
                  <a:pt x="2400426" y="75768"/>
                </a:lnTo>
                <a:cubicBezTo>
                  <a:pt x="1595468" y="961418"/>
                  <a:pt x="1104860" y="2137915"/>
                  <a:pt x="1104860" y="3429000"/>
                </a:cubicBezTo>
                <a:cubicBezTo>
                  <a:pt x="1104860" y="4720086"/>
                  <a:pt x="1595468" y="5896583"/>
                  <a:pt x="2400426" y="6782233"/>
                </a:cubicBezTo>
                <a:lnTo>
                  <a:pt x="2472663" y="6858000"/>
                </a:lnTo>
                <a:lnTo>
                  <a:pt x="1056707" y="6858000"/>
                </a:lnTo>
                <a:lnTo>
                  <a:pt x="1040415" y="6835090"/>
                </a:lnTo>
                <a:cubicBezTo>
                  <a:pt x="383550" y="5862802"/>
                  <a:pt x="0" y="4690693"/>
                  <a:pt x="0" y="3429000"/>
                </a:cubicBezTo>
                <a:cubicBezTo>
                  <a:pt x="0" y="2167308"/>
                  <a:pt x="383550" y="995199"/>
                  <a:pt x="1040415" y="22911"/>
                </a:cubicBezTo>
                <a:close/>
              </a:path>
            </a:pathLst>
          </a:custGeom>
        </p:spPr>
      </p:pic>
      <p:sp>
        <p:nvSpPr>
          <p:cNvPr id="9" name="Freeform: Shape 8">
            <a:extLst>
              <a:ext uri="{FF2B5EF4-FFF2-40B4-BE49-F238E27FC236}">
                <a16:creationId xmlns:a16="http://schemas.microsoft.com/office/drawing/2014/main" id="{ABB34BBC-69D7-4906-8E5B-64C9EE038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26408"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391054C-26CB-4393-B141-68C2D76DD5C5}"/>
              </a:ext>
            </a:extLst>
          </p:cNvPr>
          <p:cNvSpPr txBox="1"/>
          <p:nvPr/>
        </p:nvSpPr>
        <p:spPr>
          <a:xfrm>
            <a:off x="515660" y="2473035"/>
            <a:ext cx="34290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PCP / Consultants / Extended care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NSPG PCPs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Charter Health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Cardiology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Gastroenterology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1396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8994357" cy="4343400"/>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BD845E-54F0-40AA-9E43-07D5E406A6B7}"/>
              </a:ext>
            </a:extLst>
          </p:cNvPr>
          <p:cNvSpPr>
            <a:spLocks noGrp="1"/>
          </p:cNvSpPr>
          <p:nvPr>
            <p:ph type="ctrTitle"/>
          </p:nvPr>
        </p:nvSpPr>
        <p:spPr>
          <a:xfrm>
            <a:off x="1100669" y="1031353"/>
            <a:ext cx="8244298" cy="3181135"/>
          </a:xfrm>
        </p:spPr>
        <p:txBody>
          <a:bodyPr anchor="ctr">
            <a:normAutofit/>
          </a:bodyPr>
          <a:lstStyle/>
          <a:p>
            <a:pPr algn="l"/>
            <a:r>
              <a:rPr lang="en-US" sz="6600" dirty="0">
                <a:solidFill>
                  <a:srgbClr val="FFFFFF"/>
                </a:solidFill>
              </a:rPr>
              <a:t>COVID 19: </a:t>
            </a:r>
            <a:br>
              <a:rPr lang="en-US" sz="6600" dirty="0">
                <a:solidFill>
                  <a:srgbClr val="FFFFFF"/>
                </a:solidFill>
              </a:rPr>
            </a:br>
            <a:r>
              <a:rPr lang="en-US" sz="5400" b="1" dirty="0">
                <a:solidFill>
                  <a:srgbClr val="FFFFFF"/>
                </a:solidFill>
              </a:rPr>
              <a:t>MD CONTINGENCY PLAN</a:t>
            </a:r>
            <a:endParaRPr lang="en-US" sz="6600" b="1" dirty="0">
              <a:solidFill>
                <a:srgbClr val="FFFFFF"/>
              </a:solidFill>
            </a:endParaRPr>
          </a:p>
        </p:txBody>
      </p:sp>
      <p:sp>
        <p:nvSpPr>
          <p:cNvPr id="10" name="Rectangle 9">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0221"/>
            <a:ext cx="2115455" cy="2102827"/>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9" y="4932939"/>
            <a:ext cx="11277601" cy="146614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2280AB2-77A5-4CB7-AF7D-1795CA8DC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2728167"/>
            <a:ext cx="2115455" cy="2065454"/>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2514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B92673-9B3F-472B-BE9E-CB8AA820CDC6}"/>
              </a:ext>
            </a:extLst>
          </p:cNvPr>
          <p:cNvSpPr>
            <a:spLocks noGrp="1"/>
          </p:cNvSpPr>
          <p:nvPr>
            <p:ph type="title"/>
          </p:nvPr>
        </p:nvSpPr>
        <p:spPr>
          <a:xfrm>
            <a:off x="838200" y="894027"/>
            <a:ext cx="3494362" cy="4782873"/>
          </a:xfrm>
        </p:spPr>
        <p:txBody>
          <a:bodyPr>
            <a:normAutofit/>
          </a:bodyPr>
          <a:lstStyle/>
          <a:p>
            <a:pPr algn="r"/>
            <a:r>
              <a:rPr lang="en-US">
                <a:solidFill>
                  <a:schemeClr val="bg1"/>
                </a:solidFill>
              </a:rPr>
              <a:t>Critical Care Privileging</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18A3A44-7745-445A-859A-7C675E01035E}"/>
              </a:ext>
            </a:extLst>
          </p:cNvPr>
          <p:cNvSpPr>
            <a:spLocks noGrp="1"/>
          </p:cNvSpPr>
          <p:nvPr>
            <p:ph idx="1"/>
          </p:nvPr>
        </p:nvSpPr>
        <p:spPr>
          <a:xfrm>
            <a:off x="4976032" y="894027"/>
            <a:ext cx="6377768" cy="4782873"/>
          </a:xfrm>
        </p:spPr>
        <p:txBody>
          <a:bodyPr anchor="ctr">
            <a:normAutofit/>
          </a:bodyPr>
          <a:lstStyle/>
          <a:p>
            <a:pPr marL="0" indent="0">
              <a:buNone/>
            </a:pPr>
            <a:r>
              <a:rPr lang="en-US" sz="2400" dirty="0">
                <a:solidFill>
                  <a:schemeClr val="bg1"/>
                </a:solidFill>
              </a:rPr>
              <a:t>The hospital's President, Chief Medical Officer, or their designee is authorized to grant emergency privileges for licensed independent practitioners (LIPs) when its emergency operations plan is activated and the organization is unable to handle immediate patient-care needs.  Ongoing oversight of care treatment and services by the volunteer LIP is required and a local entity responsibility.</a:t>
            </a:r>
          </a:p>
          <a:p>
            <a:endParaRPr lang="en-US" sz="2400" dirty="0">
              <a:solidFill>
                <a:schemeClr val="bg1"/>
              </a:solidFill>
            </a:endParaRPr>
          </a:p>
        </p:txBody>
      </p:sp>
    </p:spTree>
    <p:extLst>
      <p:ext uri="{BB962C8B-B14F-4D97-AF65-F5344CB8AC3E}">
        <p14:creationId xmlns:p14="http://schemas.microsoft.com/office/powerpoint/2010/main" val="4056689150"/>
      </p:ext>
    </p:extLst>
  </p:cSld>
  <p:clrMapOvr>
    <a:overrideClrMapping bg1="dk1" tx1="lt1" bg2="dk2" tx2="lt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E6FAD1-BBC8-4FAE-961F-49842C61327C}"/>
              </a:ext>
            </a:extLst>
          </p:cNvPr>
          <p:cNvSpPr>
            <a:spLocks noGrp="1"/>
          </p:cNvSpPr>
          <p:nvPr>
            <p:ph type="title"/>
          </p:nvPr>
        </p:nvSpPr>
        <p:spPr>
          <a:xfrm>
            <a:off x="9093496" y="618681"/>
            <a:ext cx="2613872" cy="4794567"/>
          </a:xfrm>
        </p:spPr>
        <p:txBody>
          <a:bodyPr vert="horz" lIns="91440" tIns="45720" rIns="91440" bIns="45720" rtlCol="0" anchor="ctr">
            <a:normAutofit/>
          </a:bodyPr>
          <a:lstStyle/>
          <a:p>
            <a:pPr algn="ctr"/>
            <a:r>
              <a:rPr lang="en-US" sz="3600" dirty="0">
                <a:solidFill>
                  <a:srgbClr val="FFFFFF"/>
                </a:solidFill>
              </a:rPr>
              <a:t>CRICO Coverage</a:t>
            </a: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88309F16-033B-4490-ABE2-428AA516F763}"/>
              </a:ext>
            </a:extLst>
          </p:cNvPr>
          <p:cNvPicPr>
            <a:picLocks noGrp="1" noChangeAspect="1"/>
          </p:cNvPicPr>
          <p:nvPr>
            <p:ph idx="1"/>
          </p:nvPr>
        </p:nvPicPr>
        <p:blipFill rotWithShape="1">
          <a:blip r:embed="rId3"/>
          <a:srcRect t="922"/>
          <a:stretch/>
        </p:blipFill>
        <p:spPr>
          <a:xfrm>
            <a:off x="976251" y="942538"/>
            <a:ext cx="7163222" cy="4808332"/>
          </a:xfrm>
          <a:prstGeom prst="rect">
            <a:avLst/>
          </a:prstGeom>
          <a:effectLst/>
        </p:spPr>
      </p:pic>
    </p:spTree>
    <p:extLst>
      <p:ext uri="{BB962C8B-B14F-4D97-AF65-F5344CB8AC3E}">
        <p14:creationId xmlns:p14="http://schemas.microsoft.com/office/powerpoint/2010/main" val="26469698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EE5B21-397F-4C3F-BAE6-1B002A074C68}"/>
              </a:ext>
            </a:extLst>
          </p:cNvPr>
          <p:cNvPicPr>
            <a:picLocks noChangeAspect="1"/>
          </p:cNvPicPr>
          <p:nvPr/>
        </p:nvPicPr>
        <p:blipFill>
          <a:blip r:embed="rId2"/>
          <a:stretch>
            <a:fillRect/>
          </a:stretch>
        </p:blipFill>
        <p:spPr>
          <a:xfrm>
            <a:off x="0" y="72745"/>
            <a:ext cx="12192000" cy="6712509"/>
          </a:xfrm>
          <a:prstGeom prst="rect">
            <a:avLst/>
          </a:prstGeom>
        </p:spPr>
      </p:pic>
    </p:spTree>
    <p:extLst>
      <p:ext uri="{BB962C8B-B14F-4D97-AF65-F5344CB8AC3E}">
        <p14:creationId xmlns:p14="http://schemas.microsoft.com/office/powerpoint/2010/main" val="11133812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454BA7-B857-404D-8860-06E026C6D39D}"/>
              </a:ext>
            </a:extLst>
          </p:cNvPr>
          <p:cNvSpPr>
            <a:spLocks noGrp="1"/>
          </p:cNvSpPr>
          <p:nvPr>
            <p:ph type="title"/>
          </p:nvPr>
        </p:nvSpPr>
        <p:spPr>
          <a:xfrm>
            <a:off x="667378" y="370985"/>
            <a:ext cx="10515600" cy="1325563"/>
          </a:xfrm>
        </p:spPr>
        <p:txBody>
          <a:bodyPr/>
          <a:lstStyle/>
          <a:p>
            <a:pPr algn="ctr"/>
            <a:r>
              <a:rPr lang="en-US" b="1" dirty="0"/>
              <a:t>CURRENT STATE for ICU level of care 1-25:  </a:t>
            </a:r>
            <a:r>
              <a:rPr lang="en-US" b="1" dirty="0">
                <a:solidFill>
                  <a:srgbClr val="00B050"/>
                </a:solidFill>
              </a:rPr>
              <a:t>DAY</a:t>
            </a:r>
            <a:endParaRPr lang="en-US" dirty="0">
              <a:solidFill>
                <a:srgbClr val="00B050"/>
              </a:solidFill>
            </a:endParaRPr>
          </a:p>
        </p:txBody>
      </p:sp>
      <p:grpSp>
        <p:nvGrpSpPr>
          <p:cNvPr id="50" name="Group 49">
            <a:extLst>
              <a:ext uri="{FF2B5EF4-FFF2-40B4-BE49-F238E27FC236}">
                <a16:creationId xmlns:a16="http://schemas.microsoft.com/office/drawing/2014/main" id="{0F5F5F26-3B75-4240-B5FE-5FA7B30D3801}"/>
              </a:ext>
            </a:extLst>
          </p:cNvPr>
          <p:cNvGrpSpPr/>
          <p:nvPr/>
        </p:nvGrpSpPr>
        <p:grpSpPr>
          <a:xfrm>
            <a:off x="568794" y="1796716"/>
            <a:ext cx="4727329" cy="3379313"/>
            <a:chOff x="568794" y="1796716"/>
            <a:chExt cx="4727329" cy="3379313"/>
          </a:xfrm>
        </p:grpSpPr>
        <p:sp>
          <p:nvSpPr>
            <p:cNvPr id="20" name="Freeform: Shape 19">
              <a:extLst>
                <a:ext uri="{FF2B5EF4-FFF2-40B4-BE49-F238E27FC236}">
                  <a16:creationId xmlns:a16="http://schemas.microsoft.com/office/drawing/2014/main" id="{C9CA3535-092E-4368-8991-7DCC2BC6CC60}"/>
                </a:ext>
              </a:extLst>
            </p:cNvPr>
            <p:cNvSpPr/>
            <p:nvPr/>
          </p:nvSpPr>
          <p:spPr>
            <a:xfrm>
              <a:off x="1638326" y="3750732"/>
              <a:ext cx="1294133" cy="421566"/>
            </a:xfrm>
            <a:custGeom>
              <a:avLst/>
              <a:gdLst/>
              <a:ahLst/>
              <a:cxnLst/>
              <a:rect l="0" t="0" r="0" b="0"/>
              <a:pathLst>
                <a:path>
                  <a:moveTo>
                    <a:pt x="1439735" y="0"/>
                  </a:moveTo>
                  <a:lnTo>
                    <a:pt x="1439735" y="249871"/>
                  </a:lnTo>
                  <a:lnTo>
                    <a:pt x="0" y="249871"/>
                  </a:lnTo>
                  <a:lnTo>
                    <a:pt x="0" y="499742"/>
                  </a:lnTo>
                </a:path>
              </a:pathLst>
            </a:custGeom>
            <a:noFill/>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Shape 20">
              <a:extLst>
                <a:ext uri="{FF2B5EF4-FFF2-40B4-BE49-F238E27FC236}">
                  <a16:creationId xmlns:a16="http://schemas.microsoft.com/office/drawing/2014/main" id="{19F720E3-4494-474E-97E3-C57C2FBE4069}"/>
                </a:ext>
              </a:extLst>
            </p:cNvPr>
            <p:cNvSpPr/>
            <p:nvPr/>
          </p:nvSpPr>
          <p:spPr>
            <a:xfrm>
              <a:off x="2932459" y="3750732"/>
              <a:ext cx="1294133" cy="421566"/>
            </a:xfrm>
            <a:custGeom>
              <a:avLst/>
              <a:gdLst/>
              <a:ahLst/>
              <a:cxnLst/>
              <a:rect l="0" t="0" r="0" b="0"/>
              <a:pathLst>
                <a:path>
                  <a:moveTo>
                    <a:pt x="0" y="0"/>
                  </a:moveTo>
                  <a:lnTo>
                    <a:pt x="0" y="249871"/>
                  </a:lnTo>
                  <a:lnTo>
                    <a:pt x="1439735" y="249871"/>
                  </a:lnTo>
                  <a:lnTo>
                    <a:pt x="1439735" y="499742"/>
                  </a:lnTo>
                </a:path>
              </a:pathLst>
            </a:custGeom>
            <a:noFill/>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0D80A10C-4B71-47A2-BA88-F7757F597E60}"/>
                </a:ext>
              </a:extLst>
            </p:cNvPr>
            <p:cNvSpPr/>
            <p:nvPr/>
          </p:nvSpPr>
          <p:spPr>
            <a:xfrm>
              <a:off x="1862927" y="2747002"/>
              <a:ext cx="2139063" cy="1003730"/>
            </a:xfrm>
            <a:custGeom>
              <a:avLst/>
              <a:gdLst>
                <a:gd name="connsiteX0" fmla="*/ 0 w 2379727"/>
                <a:gd name="connsiteY0" fmla="*/ 0 h 1189863"/>
                <a:gd name="connsiteX1" fmla="*/ 2379727 w 2379727"/>
                <a:gd name="connsiteY1" fmla="*/ 0 h 1189863"/>
                <a:gd name="connsiteX2" fmla="*/ 2379727 w 2379727"/>
                <a:gd name="connsiteY2" fmla="*/ 1189863 h 1189863"/>
                <a:gd name="connsiteX3" fmla="*/ 0 w 2379727"/>
                <a:gd name="connsiteY3" fmla="*/ 1189863 h 1189863"/>
                <a:gd name="connsiteX4" fmla="*/ 0 w 2379727"/>
                <a:gd name="connsiteY4" fmla="*/ 0 h 1189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727" h="1189863">
                  <a:moveTo>
                    <a:pt x="0" y="0"/>
                  </a:moveTo>
                  <a:lnTo>
                    <a:pt x="2379727" y="0"/>
                  </a:lnTo>
                  <a:lnTo>
                    <a:pt x="2379727" y="1189863"/>
                  </a:lnTo>
                  <a:lnTo>
                    <a:pt x="0" y="118986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panose="020F0502020204030204"/>
                  <a:ea typeface="+mn-ea"/>
                  <a:cs typeface="+mn-cs"/>
                </a:rPr>
                <a:t>ICU Attending </a:t>
              </a:r>
            </a:p>
          </p:txBody>
        </p:sp>
        <p:sp>
          <p:nvSpPr>
            <p:cNvPr id="23" name="Freeform: Shape 22">
              <a:extLst>
                <a:ext uri="{FF2B5EF4-FFF2-40B4-BE49-F238E27FC236}">
                  <a16:creationId xmlns:a16="http://schemas.microsoft.com/office/drawing/2014/main" id="{5F0EAB90-C691-49FC-8DA9-14CE4147133F}"/>
                </a:ext>
              </a:extLst>
            </p:cNvPr>
            <p:cNvSpPr/>
            <p:nvPr/>
          </p:nvSpPr>
          <p:spPr>
            <a:xfrm>
              <a:off x="3157060" y="4172299"/>
              <a:ext cx="2139063" cy="1003730"/>
            </a:xfrm>
            <a:custGeom>
              <a:avLst/>
              <a:gdLst>
                <a:gd name="connsiteX0" fmla="*/ 0 w 2379727"/>
                <a:gd name="connsiteY0" fmla="*/ 0 h 1189863"/>
                <a:gd name="connsiteX1" fmla="*/ 2379727 w 2379727"/>
                <a:gd name="connsiteY1" fmla="*/ 0 h 1189863"/>
                <a:gd name="connsiteX2" fmla="*/ 2379727 w 2379727"/>
                <a:gd name="connsiteY2" fmla="*/ 1189863 h 1189863"/>
                <a:gd name="connsiteX3" fmla="*/ 0 w 2379727"/>
                <a:gd name="connsiteY3" fmla="*/ 1189863 h 1189863"/>
                <a:gd name="connsiteX4" fmla="*/ 0 w 2379727"/>
                <a:gd name="connsiteY4" fmla="*/ 0 h 1189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727" h="1189863">
                  <a:moveTo>
                    <a:pt x="0" y="0"/>
                  </a:moveTo>
                  <a:lnTo>
                    <a:pt x="2379727" y="0"/>
                  </a:lnTo>
                  <a:lnTo>
                    <a:pt x="2379727" y="1189863"/>
                  </a:lnTo>
                  <a:lnTo>
                    <a:pt x="0" y="118986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panose="020F0502020204030204"/>
                  <a:ea typeface="+mn-ea"/>
                  <a:cs typeface="+mn-cs"/>
                </a:rPr>
                <a:t>2 PGY-1s</a:t>
              </a:r>
            </a:p>
          </p:txBody>
        </p:sp>
        <p:sp>
          <p:nvSpPr>
            <p:cNvPr id="24" name="Freeform: Shape 23">
              <a:extLst>
                <a:ext uri="{FF2B5EF4-FFF2-40B4-BE49-F238E27FC236}">
                  <a16:creationId xmlns:a16="http://schemas.microsoft.com/office/drawing/2014/main" id="{2CB77FE6-AEAF-4906-9774-61848C39FD51}"/>
                </a:ext>
              </a:extLst>
            </p:cNvPr>
            <p:cNvSpPr/>
            <p:nvPr/>
          </p:nvSpPr>
          <p:spPr>
            <a:xfrm>
              <a:off x="568794" y="4172299"/>
              <a:ext cx="2139063" cy="1003730"/>
            </a:xfrm>
            <a:custGeom>
              <a:avLst/>
              <a:gdLst>
                <a:gd name="connsiteX0" fmla="*/ 0 w 2379727"/>
                <a:gd name="connsiteY0" fmla="*/ 0 h 1189863"/>
                <a:gd name="connsiteX1" fmla="*/ 2379727 w 2379727"/>
                <a:gd name="connsiteY1" fmla="*/ 0 h 1189863"/>
                <a:gd name="connsiteX2" fmla="*/ 2379727 w 2379727"/>
                <a:gd name="connsiteY2" fmla="*/ 1189863 h 1189863"/>
                <a:gd name="connsiteX3" fmla="*/ 0 w 2379727"/>
                <a:gd name="connsiteY3" fmla="*/ 1189863 h 1189863"/>
                <a:gd name="connsiteX4" fmla="*/ 0 w 2379727"/>
                <a:gd name="connsiteY4" fmla="*/ 0 h 1189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727" h="1189863">
                  <a:moveTo>
                    <a:pt x="0" y="0"/>
                  </a:moveTo>
                  <a:lnTo>
                    <a:pt x="2379727" y="0"/>
                  </a:lnTo>
                  <a:lnTo>
                    <a:pt x="2379727" y="1189863"/>
                  </a:lnTo>
                  <a:lnTo>
                    <a:pt x="0" y="118986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panose="020F0502020204030204"/>
                  <a:ea typeface="+mn-ea"/>
                  <a:cs typeface="+mn-cs"/>
                </a:rPr>
                <a:t>Senior Resident </a:t>
              </a:r>
            </a:p>
          </p:txBody>
        </p:sp>
        <p:sp>
          <p:nvSpPr>
            <p:cNvPr id="13" name="TextBox 12">
              <a:extLst>
                <a:ext uri="{FF2B5EF4-FFF2-40B4-BE49-F238E27FC236}">
                  <a16:creationId xmlns:a16="http://schemas.microsoft.com/office/drawing/2014/main" id="{F03CA730-A430-4E5E-B6A6-3EB28DF6DE34}"/>
                </a:ext>
              </a:extLst>
            </p:cNvPr>
            <p:cNvSpPr txBox="1"/>
            <p:nvPr/>
          </p:nvSpPr>
          <p:spPr>
            <a:xfrm>
              <a:off x="1783342" y="1796716"/>
              <a:ext cx="2298232" cy="707886"/>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DAV 6</a:t>
              </a:r>
            </a:p>
          </p:txBody>
        </p:sp>
      </p:grpSp>
      <p:grpSp>
        <p:nvGrpSpPr>
          <p:cNvPr id="52" name="Group 51">
            <a:extLst>
              <a:ext uri="{FF2B5EF4-FFF2-40B4-BE49-F238E27FC236}">
                <a16:creationId xmlns:a16="http://schemas.microsoft.com/office/drawing/2014/main" id="{61E24CB4-F0CC-4346-A47F-8C032E5B58B6}"/>
              </a:ext>
            </a:extLst>
          </p:cNvPr>
          <p:cNvGrpSpPr/>
          <p:nvPr/>
        </p:nvGrpSpPr>
        <p:grpSpPr>
          <a:xfrm>
            <a:off x="1511318" y="5186490"/>
            <a:ext cx="7827700" cy="1358125"/>
            <a:chOff x="1511318" y="5186490"/>
            <a:chExt cx="7827700" cy="1358125"/>
          </a:xfrm>
        </p:grpSpPr>
        <p:sp>
          <p:nvSpPr>
            <p:cNvPr id="39" name="Freeform: Shape 38">
              <a:extLst>
                <a:ext uri="{FF2B5EF4-FFF2-40B4-BE49-F238E27FC236}">
                  <a16:creationId xmlns:a16="http://schemas.microsoft.com/office/drawing/2014/main" id="{5E03801D-2D3E-492B-98AC-E6F4093D69BE}"/>
                </a:ext>
              </a:extLst>
            </p:cNvPr>
            <p:cNvSpPr/>
            <p:nvPr/>
          </p:nvSpPr>
          <p:spPr>
            <a:xfrm>
              <a:off x="5129520" y="5548847"/>
              <a:ext cx="2096406" cy="995768"/>
            </a:xfrm>
            <a:custGeom>
              <a:avLst/>
              <a:gdLst>
                <a:gd name="connsiteX0" fmla="*/ 0 w 2379727"/>
                <a:gd name="connsiteY0" fmla="*/ 0 h 1189863"/>
                <a:gd name="connsiteX1" fmla="*/ 2379727 w 2379727"/>
                <a:gd name="connsiteY1" fmla="*/ 0 h 1189863"/>
                <a:gd name="connsiteX2" fmla="*/ 2379727 w 2379727"/>
                <a:gd name="connsiteY2" fmla="*/ 1189863 h 1189863"/>
                <a:gd name="connsiteX3" fmla="*/ 0 w 2379727"/>
                <a:gd name="connsiteY3" fmla="*/ 1189863 h 1189863"/>
                <a:gd name="connsiteX4" fmla="*/ 0 w 2379727"/>
                <a:gd name="connsiteY4" fmla="*/ 0 h 1189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727" h="1189863">
                  <a:moveTo>
                    <a:pt x="0" y="0"/>
                  </a:moveTo>
                  <a:lnTo>
                    <a:pt x="2379727" y="0"/>
                  </a:lnTo>
                  <a:lnTo>
                    <a:pt x="2379727" y="1189863"/>
                  </a:lnTo>
                  <a:lnTo>
                    <a:pt x="0" y="118986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panose="020F0502020204030204"/>
                  <a:ea typeface="+mn-ea"/>
                  <a:cs typeface="+mn-cs"/>
                </a:rPr>
                <a:t>1 to 25 Patients</a:t>
              </a:r>
            </a:p>
          </p:txBody>
        </p:sp>
        <p:cxnSp>
          <p:nvCxnSpPr>
            <p:cNvPr id="32" name="Straight Connector 31">
              <a:extLst>
                <a:ext uri="{FF2B5EF4-FFF2-40B4-BE49-F238E27FC236}">
                  <a16:creationId xmlns:a16="http://schemas.microsoft.com/office/drawing/2014/main" id="{74D0F008-99F0-41FF-AD64-1C72F3D07AA2}"/>
                </a:ext>
              </a:extLst>
            </p:cNvPr>
            <p:cNvCxnSpPr>
              <a:cxnSpLocks/>
            </p:cNvCxnSpPr>
            <p:nvPr/>
          </p:nvCxnSpPr>
          <p:spPr>
            <a:xfrm>
              <a:off x="9339018" y="5214365"/>
              <a:ext cx="0" cy="10506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4BCAE46-C0C1-4D0E-857E-A41210B5D41C}"/>
                </a:ext>
              </a:extLst>
            </p:cNvPr>
            <p:cNvCxnSpPr>
              <a:cxnSpLocks/>
            </p:cNvCxnSpPr>
            <p:nvPr/>
          </p:nvCxnSpPr>
          <p:spPr>
            <a:xfrm flipH="1">
              <a:off x="7129189" y="6265045"/>
              <a:ext cx="2209829" cy="84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E5B78CC-B28E-420C-8F00-4D8B9E90493B}"/>
                </a:ext>
              </a:extLst>
            </p:cNvPr>
            <p:cNvCxnSpPr>
              <a:cxnSpLocks/>
            </p:cNvCxnSpPr>
            <p:nvPr/>
          </p:nvCxnSpPr>
          <p:spPr>
            <a:xfrm flipH="1">
              <a:off x="1511318" y="5726189"/>
              <a:ext cx="257025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1E4C948-E040-4A03-B913-EEF8A6E608D1}"/>
                </a:ext>
              </a:extLst>
            </p:cNvPr>
            <p:cNvCxnSpPr>
              <a:cxnSpLocks/>
            </p:cNvCxnSpPr>
            <p:nvPr/>
          </p:nvCxnSpPr>
          <p:spPr>
            <a:xfrm>
              <a:off x="4081573" y="5213522"/>
              <a:ext cx="0" cy="5126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F2E4E67-CFC6-4E04-B6D2-37806135D020}"/>
                </a:ext>
              </a:extLst>
            </p:cNvPr>
            <p:cNvCxnSpPr>
              <a:cxnSpLocks/>
            </p:cNvCxnSpPr>
            <p:nvPr/>
          </p:nvCxnSpPr>
          <p:spPr>
            <a:xfrm>
              <a:off x="1511318" y="5186490"/>
              <a:ext cx="0" cy="5396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CC96E78-9A45-4780-9A42-C6AEDAFE9F20}"/>
                </a:ext>
              </a:extLst>
            </p:cNvPr>
            <p:cNvCxnSpPr>
              <a:cxnSpLocks/>
            </p:cNvCxnSpPr>
            <p:nvPr/>
          </p:nvCxnSpPr>
          <p:spPr>
            <a:xfrm>
              <a:off x="2779643" y="5725346"/>
              <a:ext cx="0" cy="5396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E1BBB5B-23D6-4D2B-A9DF-80A87176207B}"/>
                </a:ext>
              </a:extLst>
            </p:cNvPr>
            <p:cNvCxnSpPr>
              <a:cxnSpLocks/>
            </p:cNvCxnSpPr>
            <p:nvPr/>
          </p:nvCxnSpPr>
          <p:spPr>
            <a:xfrm flipH="1">
              <a:off x="2779644" y="6265045"/>
              <a:ext cx="2349876"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7F1FC92D-0BA8-40B0-9C6A-E64DCB533079}"/>
              </a:ext>
            </a:extLst>
          </p:cNvPr>
          <p:cNvGrpSpPr/>
          <p:nvPr/>
        </p:nvGrpSpPr>
        <p:grpSpPr>
          <a:xfrm>
            <a:off x="7966397" y="1790784"/>
            <a:ext cx="2855549" cy="3403249"/>
            <a:chOff x="7966397" y="1790784"/>
            <a:chExt cx="2855549" cy="3403249"/>
          </a:xfrm>
        </p:grpSpPr>
        <p:grpSp>
          <p:nvGrpSpPr>
            <p:cNvPr id="51" name="Group 50">
              <a:extLst>
                <a:ext uri="{FF2B5EF4-FFF2-40B4-BE49-F238E27FC236}">
                  <a16:creationId xmlns:a16="http://schemas.microsoft.com/office/drawing/2014/main" id="{C8B271A2-EE55-411C-B9A0-12581DF7C67D}"/>
                </a:ext>
              </a:extLst>
            </p:cNvPr>
            <p:cNvGrpSpPr/>
            <p:nvPr/>
          </p:nvGrpSpPr>
          <p:grpSpPr>
            <a:xfrm>
              <a:off x="7966397" y="1790784"/>
              <a:ext cx="2855549" cy="3403249"/>
              <a:chOff x="7966397" y="1790784"/>
              <a:chExt cx="2855549" cy="3403249"/>
            </a:xfrm>
          </p:grpSpPr>
          <p:sp>
            <p:nvSpPr>
              <p:cNvPr id="36" name="Freeform: Shape 35">
                <a:extLst>
                  <a:ext uri="{FF2B5EF4-FFF2-40B4-BE49-F238E27FC236}">
                    <a16:creationId xmlns:a16="http://schemas.microsoft.com/office/drawing/2014/main" id="{229EE056-DCA1-43CB-A544-6B23BC39EB80}"/>
                  </a:ext>
                </a:extLst>
              </p:cNvPr>
              <p:cNvSpPr/>
              <p:nvPr/>
            </p:nvSpPr>
            <p:spPr>
              <a:xfrm>
                <a:off x="8161478" y="2777574"/>
                <a:ext cx="2096406" cy="995768"/>
              </a:xfrm>
              <a:custGeom>
                <a:avLst/>
                <a:gdLst>
                  <a:gd name="connsiteX0" fmla="*/ 0 w 2379727"/>
                  <a:gd name="connsiteY0" fmla="*/ 0 h 1189863"/>
                  <a:gd name="connsiteX1" fmla="*/ 2379727 w 2379727"/>
                  <a:gd name="connsiteY1" fmla="*/ 0 h 1189863"/>
                  <a:gd name="connsiteX2" fmla="*/ 2379727 w 2379727"/>
                  <a:gd name="connsiteY2" fmla="*/ 1189863 h 1189863"/>
                  <a:gd name="connsiteX3" fmla="*/ 0 w 2379727"/>
                  <a:gd name="connsiteY3" fmla="*/ 1189863 h 1189863"/>
                  <a:gd name="connsiteX4" fmla="*/ 0 w 2379727"/>
                  <a:gd name="connsiteY4" fmla="*/ 0 h 1189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727" h="1189863">
                    <a:moveTo>
                      <a:pt x="0" y="0"/>
                    </a:moveTo>
                    <a:lnTo>
                      <a:pt x="2379727" y="0"/>
                    </a:lnTo>
                    <a:lnTo>
                      <a:pt x="2379727" y="1189863"/>
                    </a:lnTo>
                    <a:lnTo>
                      <a:pt x="0" y="118986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panose="020F0502020204030204"/>
                    <a:ea typeface="+mn-ea"/>
                    <a:cs typeface="+mn-cs"/>
                  </a:rPr>
                  <a:t>ICU Attending </a:t>
                </a:r>
              </a:p>
            </p:txBody>
          </p:sp>
          <p:sp>
            <p:nvSpPr>
              <p:cNvPr id="37" name="Freeform: Shape 36">
                <a:extLst>
                  <a:ext uri="{FF2B5EF4-FFF2-40B4-BE49-F238E27FC236}">
                    <a16:creationId xmlns:a16="http://schemas.microsoft.com/office/drawing/2014/main" id="{3B0CC5DA-05CE-4D6D-9289-B8A20C51F8EE}"/>
                  </a:ext>
                </a:extLst>
              </p:cNvPr>
              <p:cNvSpPr/>
              <p:nvPr/>
            </p:nvSpPr>
            <p:spPr>
              <a:xfrm>
                <a:off x="8290815" y="4198265"/>
                <a:ext cx="2096406" cy="995768"/>
              </a:xfrm>
              <a:custGeom>
                <a:avLst/>
                <a:gdLst>
                  <a:gd name="connsiteX0" fmla="*/ 0 w 2379727"/>
                  <a:gd name="connsiteY0" fmla="*/ 0 h 1189863"/>
                  <a:gd name="connsiteX1" fmla="*/ 2379727 w 2379727"/>
                  <a:gd name="connsiteY1" fmla="*/ 0 h 1189863"/>
                  <a:gd name="connsiteX2" fmla="*/ 2379727 w 2379727"/>
                  <a:gd name="connsiteY2" fmla="*/ 1189863 h 1189863"/>
                  <a:gd name="connsiteX3" fmla="*/ 0 w 2379727"/>
                  <a:gd name="connsiteY3" fmla="*/ 1189863 h 1189863"/>
                  <a:gd name="connsiteX4" fmla="*/ 0 w 2379727"/>
                  <a:gd name="connsiteY4" fmla="*/ 0 h 1189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727" h="1189863">
                    <a:moveTo>
                      <a:pt x="0" y="0"/>
                    </a:moveTo>
                    <a:lnTo>
                      <a:pt x="2379727" y="0"/>
                    </a:lnTo>
                    <a:lnTo>
                      <a:pt x="2379727" y="1189863"/>
                    </a:lnTo>
                    <a:lnTo>
                      <a:pt x="0" y="118986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Jeopardy Senior Resident</a:t>
                </a:r>
              </a:p>
            </p:txBody>
          </p:sp>
          <p:sp>
            <p:nvSpPr>
              <p:cNvPr id="28" name="TextBox 27">
                <a:extLst>
                  <a:ext uri="{FF2B5EF4-FFF2-40B4-BE49-F238E27FC236}">
                    <a16:creationId xmlns:a16="http://schemas.microsoft.com/office/drawing/2014/main" id="{FF7E3E56-C9DA-4F1B-BBC1-1B38DE8D3D7A}"/>
                  </a:ext>
                </a:extLst>
              </p:cNvPr>
              <p:cNvSpPr txBox="1"/>
              <p:nvPr/>
            </p:nvSpPr>
            <p:spPr>
              <a:xfrm>
                <a:off x="7966397" y="1790784"/>
                <a:ext cx="2855549" cy="707886"/>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DAV 5/DAV6</a:t>
                </a:r>
              </a:p>
            </p:txBody>
          </p:sp>
        </p:grpSp>
        <p:cxnSp>
          <p:nvCxnSpPr>
            <p:cNvPr id="56" name="Straight Connector 55">
              <a:extLst>
                <a:ext uri="{FF2B5EF4-FFF2-40B4-BE49-F238E27FC236}">
                  <a16:creationId xmlns:a16="http://schemas.microsoft.com/office/drawing/2014/main" id="{C45C0796-59A4-4D02-BB0B-5D7578E57605}"/>
                </a:ext>
              </a:extLst>
            </p:cNvPr>
            <p:cNvCxnSpPr>
              <a:cxnSpLocks/>
            </p:cNvCxnSpPr>
            <p:nvPr/>
          </p:nvCxnSpPr>
          <p:spPr>
            <a:xfrm>
              <a:off x="9339018" y="3773342"/>
              <a:ext cx="0" cy="398956"/>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AB299B03-0E92-40F7-9840-2750BFAA093E}"/>
              </a:ext>
            </a:extLst>
          </p:cNvPr>
          <p:cNvSpPr/>
          <p:nvPr/>
        </p:nvSpPr>
        <p:spPr>
          <a:xfrm>
            <a:off x="5014127" y="2556531"/>
            <a:ext cx="2019719" cy="106560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7FC91F9-4B14-4DBC-A4C2-91D5A37065AC}"/>
              </a:ext>
            </a:extLst>
          </p:cNvPr>
          <p:cNvSpPr/>
          <p:nvPr/>
        </p:nvSpPr>
        <p:spPr>
          <a:xfrm>
            <a:off x="5163301" y="2483118"/>
            <a:ext cx="1721369"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Calibri" panose="020F0502020204030204"/>
                <a:ea typeface="+mn-ea"/>
                <a:cs typeface="+mn-cs"/>
              </a:rPr>
              <a:t>ICU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Calibri" panose="020F0502020204030204"/>
                <a:ea typeface="+mn-ea"/>
                <a:cs typeface="+mn-cs"/>
              </a:rPr>
              <a:t>ATTENDING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Calibri" panose="020F0502020204030204"/>
                <a:ea typeface="+mn-ea"/>
                <a:cs typeface="+mn-cs"/>
              </a:rPr>
              <a:t>RANGER</a:t>
            </a:r>
          </a:p>
        </p:txBody>
      </p:sp>
      <p:cxnSp>
        <p:nvCxnSpPr>
          <p:cNvPr id="7" name="Straight Connector 6">
            <a:extLst>
              <a:ext uri="{FF2B5EF4-FFF2-40B4-BE49-F238E27FC236}">
                <a16:creationId xmlns:a16="http://schemas.microsoft.com/office/drawing/2014/main" id="{77CB41BE-5E5A-4ED9-989E-922C0EB9460C}"/>
              </a:ext>
            </a:extLst>
          </p:cNvPr>
          <p:cNvCxnSpPr>
            <a:cxnSpLocks/>
          </p:cNvCxnSpPr>
          <p:nvPr/>
        </p:nvCxnSpPr>
        <p:spPr>
          <a:xfrm>
            <a:off x="7033846" y="3275458"/>
            <a:ext cx="11276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7BF0AAB-567F-47B8-85A7-90A022C3C9EE}"/>
              </a:ext>
            </a:extLst>
          </p:cNvPr>
          <p:cNvCxnSpPr>
            <a:cxnSpLocks/>
          </p:cNvCxnSpPr>
          <p:nvPr/>
        </p:nvCxnSpPr>
        <p:spPr>
          <a:xfrm>
            <a:off x="4001990" y="3225521"/>
            <a:ext cx="103223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41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454BA7-B857-404D-8860-06E026C6D39D}"/>
              </a:ext>
            </a:extLst>
          </p:cNvPr>
          <p:cNvSpPr>
            <a:spLocks noGrp="1"/>
          </p:cNvSpPr>
          <p:nvPr>
            <p:ph type="title"/>
          </p:nvPr>
        </p:nvSpPr>
        <p:spPr>
          <a:xfrm>
            <a:off x="667378" y="370985"/>
            <a:ext cx="10988710" cy="1325563"/>
          </a:xfrm>
        </p:spPr>
        <p:txBody>
          <a:bodyPr/>
          <a:lstStyle/>
          <a:p>
            <a:pPr algn="ctr"/>
            <a:r>
              <a:rPr lang="en-US" b="1" dirty="0"/>
              <a:t>CONTINGENCY for ICU level of care 25-30:  </a:t>
            </a:r>
            <a:r>
              <a:rPr lang="en-US" b="1" dirty="0">
                <a:solidFill>
                  <a:srgbClr val="00B050"/>
                </a:solidFill>
              </a:rPr>
              <a:t>DAY</a:t>
            </a:r>
            <a:endParaRPr lang="en-US" dirty="0">
              <a:solidFill>
                <a:srgbClr val="00B050"/>
              </a:solidFill>
            </a:endParaRPr>
          </a:p>
        </p:txBody>
      </p:sp>
      <p:grpSp>
        <p:nvGrpSpPr>
          <p:cNvPr id="50" name="Group 49">
            <a:extLst>
              <a:ext uri="{FF2B5EF4-FFF2-40B4-BE49-F238E27FC236}">
                <a16:creationId xmlns:a16="http://schemas.microsoft.com/office/drawing/2014/main" id="{0F5F5F26-3B75-4240-B5FE-5FA7B30D3801}"/>
              </a:ext>
            </a:extLst>
          </p:cNvPr>
          <p:cNvGrpSpPr/>
          <p:nvPr/>
        </p:nvGrpSpPr>
        <p:grpSpPr>
          <a:xfrm>
            <a:off x="365618" y="1814720"/>
            <a:ext cx="4553088" cy="3379313"/>
            <a:chOff x="568794" y="1796716"/>
            <a:chExt cx="4553088" cy="3379313"/>
          </a:xfrm>
        </p:grpSpPr>
        <p:sp>
          <p:nvSpPr>
            <p:cNvPr id="20" name="Freeform: Shape 19">
              <a:extLst>
                <a:ext uri="{FF2B5EF4-FFF2-40B4-BE49-F238E27FC236}">
                  <a16:creationId xmlns:a16="http://schemas.microsoft.com/office/drawing/2014/main" id="{C9CA3535-092E-4368-8991-7DCC2BC6CC60}"/>
                </a:ext>
              </a:extLst>
            </p:cNvPr>
            <p:cNvSpPr/>
            <p:nvPr/>
          </p:nvSpPr>
          <p:spPr>
            <a:xfrm>
              <a:off x="1638326" y="3750732"/>
              <a:ext cx="1294133" cy="421566"/>
            </a:xfrm>
            <a:custGeom>
              <a:avLst/>
              <a:gdLst/>
              <a:ahLst/>
              <a:cxnLst/>
              <a:rect l="0" t="0" r="0" b="0"/>
              <a:pathLst>
                <a:path>
                  <a:moveTo>
                    <a:pt x="1439735" y="0"/>
                  </a:moveTo>
                  <a:lnTo>
                    <a:pt x="1439735" y="249871"/>
                  </a:lnTo>
                  <a:lnTo>
                    <a:pt x="0" y="249871"/>
                  </a:lnTo>
                  <a:lnTo>
                    <a:pt x="0" y="499742"/>
                  </a:lnTo>
                </a:path>
              </a:pathLst>
            </a:custGeom>
            <a:noFill/>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Shape 20">
              <a:extLst>
                <a:ext uri="{FF2B5EF4-FFF2-40B4-BE49-F238E27FC236}">
                  <a16:creationId xmlns:a16="http://schemas.microsoft.com/office/drawing/2014/main" id="{19F720E3-4494-474E-97E3-C57C2FBE4069}"/>
                </a:ext>
              </a:extLst>
            </p:cNvPr>
            <p:cNvSpPr/>
            <p:nvPr/>
          </p:nvSpPr>
          <p:spPr>
            <a:xfrm>
              <a:off x="2932459" y="3750732"/>
              <a:ext cx="1294133" cy="421566"/>
            </a:xfrm>
            <a:custGeom>
              <a:avLst/>
              <a:gdLst/>
              <a:ahLst/>
              <a:cxnLst/>
              <a:rect l="0" t="0" r="0" b="0"/>
              <a:pathLst>
                <a:path>
                  <a:moveTo>
                    <a:pt x="0" y="0"/>
                  </a:moveTo>
                  <a:lnTo>
                    <a:pt x="0" y="249871"/>
                  </a:lnTo>
                  <a:lnTo>
                    <a:pt x="1439735" y="249871"/>
                  </a:lnTo>
                  <a:lnTo>
                    <a:pt x="1439735" y="499742"/>
                  </a:lnTo>
                </a:path>
              </a:pathLst>
            </a:custGeom>
            <a:noFill/>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D80A10C-4B71-47A2-BA88-F7757F597E60}"/>
                </a:ext>
              </a:extLst>
            </p:cNvPr>
            <p:cNvSpPr/>
            <p:nvPr/>
          </p:nvSpPr>
          <p:spPr>
            <a:xfrm>
              <a:off x="1862927" y="2747002"/>
              <a:ext cx="2139063" cy="1003730"/>
            </a:xfrm>
            <a:custGeom>
              <a:avLst/>
              <a:gdLst>
                <a:gd name="connsiteX0" fmla="*/ 0 w 2379727"/>
                <a:gd name="connsiteY0" fmla="*/ 0 h 1189863"/>
                <a:gd name="connsiteX1" fmla="*/ 2379727 w 2379727"/>
                <a:gd name="connsiteY1" fmla="*/ 0 h 1189863"/>
                <a:gd name="connsiteX2" fmla="*/ 2379727 w 2379727"/>
                <a:gd name="connsiteY2" fmla="*/ 1189863 h 1189863"/>
                <a:gd name="connsiteX3" fmla="*/ 0 w 2379727"/>
                <a:gd name="connsiteY3" fmla="*/ 1189863 h 1189863"/>
                <a:gd name="connsiteX4" fmla="*/ 0 w 2379727"/>
                <a:gd name="connsiteY4" fmla="*/ 0 h 1189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727" h="1189863">
                  <a:moveTo>
                    <a:pt x="0" y="0"/>
                  </a:moveTo>
                  <a:lnTo>
                    <a:pt x="2379727" y="0"/>
                  </a:lnTo>
                  <a:lnTo>
                    <a:pt x="2379727" y="1189863"/>
                  </a:lnTo>
                  <a:lnTo>
                    <a:pt x="0" y="118986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panose="020F0502020204030204"/>
                  <a:ea typeface="+mn-ea"/>
                  <a:cs typeface="+mn-cs"/>
                </a:rPr>
                <a:t>ICU Attending </a:t>
              </a:r>
            </a:p>
          </p:txBody>
        </p:sp>
        <p:sp>
          <p:nvSpPr>
            <p:cNvPr id="23" name="Freeform: Shape 22">
              <a:extLst>
                <a:ext uri="{FF2B5EF4-FFF2-40B4-BE49-F238E27FC236}">
                  <a16:creationId xmlns:a16="http://schemas.microsoft.com/office/drawing/2014/main" id="{5F0EAB90-C691-49FC-8DA9-14CE4147133F}"/>
                </a:ext>
              </a:extLst>
            </p:cNvPr>
            <p:cNvSpPr/>
            <p:nvPr/>
          </p:nvSpPr>
          <p:spPr>
            <a:xfrm>
              <a:off x="2982819" y="4172299"/>
              <a:ext cx="2139063" cy="1003730"/>
            </a:xfrm>
            <a:custGeom>
              <a:avLst/>
              <a:gdLst>
                <a:gd name="connsiteX0" fmla="*/ 0 w 2379727"/>
                <a:gd name="connsiteY0" fmla="*/ 0 h 1189863"/>
                <a:gd name="connsiteX1" fmla="*/ 2379727 w 2379727"/>
                <a:gd name="connsiteY1" fmla="*/ 0 h 1189863"/>
                <a:gd name="connsiteX2" fmla="*/ 2379727 w 2379727"/>
                <a:gd name="connsiteY2" fmla="*/ 1189863 h 1189863"/>
                <a:gd name="connsiteX3" fmla="*/ 0 w 2379727"/>
                <a:gd name="connsiteY3" fmla="*/ 1189863 h 1189863"/>
                <a:gd name="connsiteX4" fmla="*/ 0 w 2379727"/>
                <a:gd name="connsiteY4" fmla="*/ 0 h 1189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727" h="1189863">
                  <a:moveTo>
                    <a:pt x="0" y="0"/>
                  </a:moveTo>
                  <a:lnTo>
                    <a:pt x="2379727" y="0"/>
                  </a:lnTo>
                  <a:lnTo>
                    <a:pt x="2379727" y="1189863"/>
                  </a:lnTo>
                  <a:lnTo>
                    <a:pt x="0" y="118986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panose="020F0502020204030204"/>
                  <a:ea typeface="+mn-ea"/>
                  <a:cs typeface="+mn-cs"/>
                </a:rPr>
                <a:t>1 PGY-1</a:t>
              </a:r>
            </a:p>
          </p:txBody>
        </p:sp>
        <p:sp>
          <p:nvSpPr>
            <p:cNvPr id="24" name="Freeform: Shape 23">
              <a:extLst>
                <a:ext uri="{FF2B5EF4-FFF2-40B4-BE49-F238E27FC236}">
                  <a16:creationId xmlns:a16="http://schemas.microsoft.com/office/drawing/2014/main" id="{2CB77FE6-AEAF-4906-9774-61848C39FD51}"/>
                </a:ext>
              </a:extLst>
            </p:cNvPr>
            <p:cNvSpPr/>
            <p:nvPr/>
          </p:nvSpPr>
          <p:spPr>
            <a:xfrm>
              <a:off x="568794" y="4172299"/>
              <a:ext cx="2139063" cy="1003730"/>
            </a:xfrm>
            <a:custGeom>
              <a:avLst/>
              <a:gdLst>
                <a:gd name="connsiteX0" fmla="*/ 0 w 2379727"/>
                <a:gd name="connsiteY0" fmla="*/ 0 h 1189863"/>
                <a:gd name="connsiteX1" fmla="*/ 2379727 w 2379727"/>
                <a:gd name="connsiteY1" fmla="*/ 0 h 1189863"/>
                <a:gd name="connsiteX2" fmla="*/ 2379727 w 2379727"/>
                <a:gd name="connsiteY2" fmla="*/ 1189863 h 1189863"/>
                <a:gd name="connsiteX3" fmla="*/ 0 w 2379727"/>
                <a:gd name="connsiteY3" fmla="*/ 1189863 h 1189863"/>
                <a:gd name="connsiteX4" fmla="*/ 0 w 2379727"/>
                <a:gd name="connsiteY4" fmla="*/ 0 h 1189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727" h="1189863">
                  <a:moveTo>
                    <a:pt x="0" y="0"/>
                  </a:moveTo>
                  <a:lnTo>
                    <a:pt x="2379727" y="0"/>
                  </a:lnTo>
                  <a:lnTo>
                    <a:pt x="2379727" y="1189863"/>
                  </a:lnTo>
                  <a:lnTo>
                    <a:pt x="0" y="118986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panose="020F0502020204030204"/>
                  <a:ea typeface="+mn-ea"/>
                  <a:cs typeface="+mn-cs"/>
                </a:rPr>
                <a:t>Senior Resident </a:t>
              </a:r>
            </a:p>
          </p:txBody>
        </p:sp>
        <p:sp>
          <p:nvSpPr>
            <p:cNvPr id="13" name="TextBox 12">
              <a:extLst>
                <a:ext uri="{FF2B5EF4-FFF2-40B4-BE49-F238E27FC236}">
                  <a16:creationId xmlns:a16="http://schemas.microsoft.com/office/drawing/2014/main" id="{F03CA730-A430-4E5E-B6A6-3EB28DF6DE34}"/>
                </a:ext>
              </a:extLst>
            </p:cNvPr>
            <p:cNvSpPr txBox="1"/>
            <p:nvPr/>
          </p:nvSpPr>
          <p:spPr>
            <a:xfrm>
              <a:off x="1783342" y="1796716"/>
              <a:ext cx="2298232" cy="707886"/>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DAV 6</a:t>
              </a:r>
            </a:p>
          </p:txBody>
        </p:sp>
      </p:grpSp>
      <p:grpSp>
        <p:nvGrpSpPr>
          <p:cNvPr id="52" name="Group 51">
            <a:extLst>
              <a:ext uri="{FF2B5EF4-FFF2-40B4-BE49-F238E27FC236}">
                <a16:creationId xmlns:a16="http://schemas.microsoft.com/office/drawing/2014/main" id="{61E24CB4-F0CC-4346-A47F-8C032E5B58B6}"/>
              </a:ext>
            </a:extLst>
          </p:cNvPr>
          <p:cNvGrpSpPr/>
          <p:nvPr/>
        </p:nvGrpSpPr>
        <p:grpSpPr>
          <a:xfrm>
            <a:off x="1511318" y="5186490"/>
            <a:ext cx="8095406" cy="1358125"/>
            <a:chOff x="1511318" y="5186490"/>
            <a:chExt cx="8095406" cy="1358125"/>
          </a:xfrm>
        </p:grpSpPr>
        <p:sp>
          <p:nvSpPr>
            <p:cNvPr id="39" name="Freeform: Shape 38">
              <a:extLst>
                <a:ext uri="{FF2B5EF4-FFF2-40B4-BE49-F238E27FC236}">
                  <a16:creationId xmlns:a16="http://schemas.microsoft.com/office/drawing/2014/main" id="{5E03801D-2D3E-492B-98AC-E6F4093D69BE}"/>
                </a:ext>
              </a:extLst>
            </p:cNvPr>
            <p:cNvSpPr/>
            <p:nvPr/>
          </p:nvSpPr>
          <p:spPr>
            <a:xfrm>
              <a:off x="5129520" y="5548847"/>
              <a:ext cx="2096406" cy="995768"/>
            </a:xfrm>
            <a:custGeom>
              <a:avLst/>
              <a:gdLst>
                <a:gd name="connsiteX0" fmla="*/ 0 w 2379727"/>
                <a:gd name="connsiteY0" fmla="*/ 0 h 1189863"/>
                <a:gd name="connsiteX1" fmla="*/ 2379727 w 2379727"/>
                <a:gd name="connsiteY1" fmla="*/ 0 h 1189863"/>
                <a:gd name="connsiteX2" fmla="*/ 2379727 w 2379727"/>
                <a:gd name="connsiteY2" fmla="*/ 1189863 h 1189863"/>
                <a:gd name="connsiteX3" fmla="*/ 0 w 2379727"/>
                <a:gd name="connsiteY3" fmla="*/ 1189863 h 1189863"/>
                <a:gd name="connsiteX4" fmla="*/ 0 w 2379727"/>
                <a:gd name="connsiteY4" fmla="*/ 0 h 1189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727" h="1189863">
                  <a:moveTo>
                    <a:pt x="0" y="0"/>
                  </a:moveTo>
                  <a:lnTo>
                    <a:pt x="2379727" y="0"/>
                  </a:lnTo>
                  <a:lnTo>
                    <a:pt x="2379727" y="1189863"/>
                  </a:lnTo>
                  <a:lnTo>
                    <a:pt x="0" y="118986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panose="020F0502020204030204"/>
                  <a:ea typeface="+mn-ea"/>
                  <a:cs typeface="+mn-cs"/>
                </a:rPr>
                <a:t>25 to 30 Patients</a:t>
              </a:r>
            </a:p>
          </p:txBody>
        </p:sp>
        <p:cxnSp>
          <p:nvCxnSpPr>
            <p:cNvPr id="32" name="Straight Connector 31">
              <a:extLst>
                <a:ext uri="{FF2B5EF4-FFF2-40B4-BE49-F238E27FC236}">
                  <a16:creationId xmlns:a16="http://schemas.microsoft.com/office/drawing/2014/main" id="{74D0F008-99F0-41FF-AD64-1C72F3D07AA2}"/>
                </a:ext>
              </a:extLst>
            </p:cNvPr>
            <p:cNvCxnSpPr>
              <a:cxnSpLocks/>
            </p:cNvCxnSpPr>
            <p:nvPr/>
          </p:nvCxnSpPr>
          <p:spPr>
            <a:xfrm>
              <a:off x="9606724" y="5214365"/>
              <a:ext cx="0" cy="10506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4BCAE46-C0C1-4D0E-857E-A41210B5D41C}"/>
                </a:ext>
              </a:extLst>
            </p:cNvPr>
            <p:cNvCxnSpPr>
              <a:cxnSpLocks/>
            </p:cNvCxnSpPr>
            <p:nvPr/>
          </p:nvCxnSpPr>
          <p:spPr>
            <a:xfrm flipH="1">
              <a:off x="7129190" y="6265045"/>
              <a:ext cx="2477534" cy="84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E5B78CC-B28E-420C-8F00-4D8B9E90493B}"/>
                </a:ext>
              </a:extLst>
            </p:cNvPr>
            <p:cNvCxnSpPr>
              <a:cxnSpLocks/>
            </p:cNvCxnSpPr>
            <p:nvPr/>
          </p:nvCxnSpPr>
          <p:spPr>
            <a:xfrm flipH="1">
              <a:off x="1511318" y="5726189"/>
              <a:ext cx="257025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1E4C948-E040-4A03-B913-EEF8A6E608D1}"/>
                </a:ext>
              </a:extLst>
            </p:cNvPr>
            <p:cNvCxnSpPr>
              <a:cxnSpLocks/>
            </p:cNvCxnSpPr>
            <p:nvPr/>
          </p:nvCxnSpPr>
          <p:spPr>
            <a:xfrm>
              <a:off x="4081573" y="5213522"/>
              <a:ext cx="0" cy="5126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F2E4E67-CFC6-4E04-B6D2-37806135D020}"/>
                </a:ext>
              </a:extLst>
            </p:cNvPr>
            <p:cNvCxnSpPr>
              <a:cxnSpLocks/>
            </p:cNvCxnSpPr>
            <p:nvPr/>
          </p:nvCxnSpPr>
          <p:spPr>
            <a:xfrm>
              <a:off x="1511318" y="5186490"/>
              <a:ext cx="0" cy="5396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CC96E78-9A45-4780-9A42-C6AEDAFE9F20}"/>
                </a:ext>
              </a:extLst>
            </p:cNvPr>
            <p:cNvCxnSpPr>
              <a:cxnSpLocks/>
            </p:cNvCxnSpPr>
            <p:nvPr/>
          </p:nvCxnSpPr>
          <p:spPr>
            <a:xfrm>
              <a:off x="2779643" y="5725346"/>
              <a:ext cx="0" cy="5396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E1BBB5B-23D6-4D2B-A9DF-80A87176207B}"/>
                </a:ext>
              </a:extLst>
            </p:cNvPr>
            <p:cNvCxnSpPr>
              <a:cxnSpLocks/>
            </p:cNvCxnSpPr>
            <p:nvPr/>
          </p:nvCxnSpPr>
          <p:spPr>
            <a:xfrm flipH="1">
              <a:off x="2779644" y="6265045"/>
              <a:ext cx="2349876"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7F1FC92D-0BA8-40B0-9C6A-E64DCB533079}"/>
              </a:ext>
            </a:extLst>
          </p:cNvPr>
          <p:cNvGrpSpPr/>
          <p:nvPr/>
        </p:nvGrpSpPr>
        <p:grpSpPr>
          <a:xfrm>
            <a:off x="8234103" y="1808885"/>
            <a:ext cx="2855549" cy="3403249"/>
            <a:chOff x="7966397" y="1790784"/>
            <a:chExt cx="2855549" cy="3403249"/>
          </a:xfrm>
        </p:grpSpPr>
        <p:grpSp>
          <p:nvGrpSpPr>
            <p:cNvPr id="51" name="Group 50">
              <a:extLst>
                <a:ext uri="{FF2B5EF4-FFF2-40B4-BE49-F238E27FC236}">
                  <a16:creationId xmlns:a16="http://schemas.microsoft.com/office/drawing/2014/main" id="{C8B271A2-EE55-411C-B9A0-12581DF7C67D}"/>
                </a:ext>
              </a:extLst>
            </p:cNvPr>
            <p:cNvGrpSpPr/>
            <p:nvPr/>
          </p:nvGrpSpPr>
          <p:grpSpPr>
            <a:xfrm>
              <a:off x="7966397" y="1790784"/>
              <a:ext cx="2855549" cy="3403249"/>
              <a:chOff x="7966397" y="1790784"/>
              <a:chExt cx="2855549" cy="3403249"/>
            </a:xfrm>
          </p:grpSpPr>
          <p:sp>
            <p:nvSpPr>
              <p:cNvPr id="36" name="Freeform: Shape 35">
                <a:extLst>
                  <a:ext uri="{FF2B5EF4-FFF2-40B4-BE49-F238E27FC236}">
                    <a16:creationId xmlns:a16="http://schemas.microsoft.com/office/drawing/2014/main" id="{229EE056-DCA1-43CB-A544-6B23BC39EB80}"/>
                  </a:ext>
                </a:extLst>
              </p:cNvPr>
              <p:cNvSpPr/>
              <p:nvPr/>
            </p:nvSpPr>
            <p:spPr>
              <a:xfrm>
                <a:off x="8161478" y="2777574"/>
                <a:ext cx="2096406" cy="995768"/>
              </a:xfrm>
              <a:custGeom>
                <a:avLst/>
                <a:gdLst>
                  <a:gd name="connsiteX0" fmla="*/ 0 w 2379727"/>
                  <a:gd name="connsiteY0" fmla="*/ 0 h 1189863"/>
                  <a:gd name="connsiteX1" fmla="*/ 2379727 w 2379727"/>
                  <a:gd name="connsiteY1" fmla="*/ 0 h 1189863"/>
                  <a:gd name="connsiteX2" fmla="*/ 2379727 w 2379727"/>
                  <a:gd name="connsiteY2" fmla="*/ 1189863 h 1189863"/>
                  <a:gd name="connsiteX3" fmla="*/ 0 w 2379727"/>
                  <a:gd name="connsiteY3" fmla="*/ 1189863 h 1189863"/>
                  <a:gd name="connsiteX4" fmla="*/ 0 w 2379727"/>
                  <a:gd name="connsiteY4" fmla="*/ 0 h 1189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727" h="1189863">
                    <a:moveTo>
                      <a:pt x="0" y="0"/>
                    </a:moveTo>
                    <a:lnTo>
                      <a:pt x="2379727" y="0"/>
                    </a:lnTo>
                    <a:lnTo>
                      <a:pt x="2379727" y="1189863"/>
                    </a:lnTo>
                    <a:lnTo>
                      <a:pt x="0" y="118986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panose="020F0502020204030204"/>
                    <a:ea typeface="+mn-ea"/>
                    <a:cs typeface="+mn-cs"/>
                  </a:rPr>
                  <a:t>ICU Attending </a:t>
                </a:r>
              </a:p>
            </p:txBody>
          </p:sp>
          <p:sp>
            <p:nvSpPr>
              <p:cNvPr id="37" name="Freeform: Shape 36">
                <a:extLst>
                  <a:ext uri="{FF2B5EF4-FFF2-40B4-BE49-F238E27FC236}">
                    <a16:creationId xmlns:a16="http://schemas.microsoft.com/office/drawing/2014/main" id="{3B0CC5DA-05CE-4D6D-9289-B8A20C51F8EE}"/>
                  </a:ext>
                </a:extLst>
              </p:cNvPr>
              <p:cNvSpPr/>
              <p:nvPr/>
            </p:nvSpPr>
            <p:spPr>
              <a:xfrm>
                <a:off x="8290815" y="4198265"/>
                <a:ext cx="2096406" cy="995768"/>
              </a:xfrm>
              <a:custGeom>
                <a:avLst/>
                <a:gdLst>
                  <a:gd name="connsiteX0" fmla="*/ 0 w 2379727"/>
                  <a:gd name="connsiteY0" fmla="*/ 0 h 1189863"/>
                  <a:gd name="connsiteX1" fmla="*/ 2379727 w 2379727"/>
                  <a:gd name="connsiteY1" fmla="*/ 0 h 1189863"/>
                  <a:gd name="connsiteX2" fmla="*/ 2379727 w 2379727"/>
                  <a:gd name="connsiteY2" fmla="*/ 1189863 h 1189863"/>
                  <a:gd name="connsiteX3" fmla="*/ 0 w 2379727"/>
                  <a:gd name="connsiteY3" fmla="*/ 1189863 h 1189863"/>
                  <a:gd name="connsiteX4" fmla="*/ 0 w 2379727"/>
                  <a:gd name="connsiteY4" fmla="*/ 0 h 1189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727" h="1189863">
                    <a:moveTo>
                      <a:pt x="0" y="0"/>
                    </a:moveTo>
                    <a:lnTo>
                      <a:pt x="2379727" y="0"/>
                    </a:lnTo>
                    <a:lnTo>
                      <a:pt x="2379727" y="1189863"/>
                    </a:lnTo>
                    <a:lnTo>
                      <a:pt x="0" y="118986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panose="020F0502020204030204"/>
                    <a:ea typeface="+mn-ea"/>
                    <a:cs typeface="+mn-cs"/>
                  </a:rPr>
                  <a:t>Senior Resident*</a:t>
                </a:r>
              </a:p>
            </p:txBody>
          </p:sp>
          <p:sp>
            <p:nvSpPr>
              <p:cNvPr id="28" name="TextBox 27">
                <a:extLst>
                  <a:ext uri="{FF2B5EF4-FFF2-40B4-BE49-F238E27FC236}">
                    <a16:creationId xmlns:a16="http://schemas.microsoft.com/office/drawing/2014/main" id="{FF7E3E56-C9DA-4F1B-BBC1-1B38DE8D3D7A}"/>
                  </a:ext>
                </a:extLst>
              </p:cNvPr>
              <p:cNvSpPr txBox="1"/>
              <p:nvPr/>
            </p:nvSpPr>
            <p:spPr>
              <a:xfrm>
                <a:off x="7966397" y="1790784"/>
                <a:ext cx="2855549" cy="707886"/>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DAV 5/DAV6</a:t>
                </a:r>
              </a:p>
            </p:txBody>
          </p:sp>
        </p:grpSp>
        <p:cxnSp>
          <p:nvCxnSpPr>
            <p:cNvPr id="56" name="Straight Connector 55">
              <a:extLst>
                <a:ext uri="{FF2B5EF4-FFF2-40B4-BE49-F238E27FC236}">
                  <a16:creationId xmlns:a16="http://schemas.microsoft.com/office/drawing/2014/main" id="{C45C0796-59A4-4D02-BB0B-5D7578E57605}"/>
                </a:ext>
              </a:extLst>
            </p:cNvPr>
            <p:cNvCxnSpPr>
              <a:cxnSpLocks/>
            </p:cNvCxnSpPr>
            <p:nvPr/>
          </p:nvCxnSpPr>
          <p:spPr>
            <a:xfrm>
              <a:off x="9339018" y="3773342"/>
              <a:ext cx="0" cy="398956"/>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CAA0F47E-CB53-4931-9BB4-1351CC5817C8}"/>
              </a:ext>
            </a:extLst>
          </p:cNvPr>
          <p:cNvPicPr>
            <a:picLocks noChangeAspect="1"/>
          </p:cNvPicPr>
          <p:nvPr/>
        </p:nvPicPr>
        <p:blipFill>
          <a:blip r:embed="rId3"/>
          <a:stretch>
            <a:fillRect/>
          </a:stretch>
        </p:blipFill>
        <p:spPr>
          <a:xfrm>
            <a:off x="5318209" y="4170150"/>
            <a:ext cx="2174998" cy="1048118"/>
          </a:xfrm>
          <a:prstGeom prst="rect">
            <a:avLst/>
          </a:prstGeom>
        </p:spPr>
      </p:pic>
      <p:cxnSp>
        <p:nvCxnSpPr>
          <p:cNvPr id="34" name="Straight Connector 33">
            <a:extLst>
              <a:ext uri="{FF2B5EF4-FFF2-40B4-BE49-F238E27FC236}">
                <a16:creationId xmlns:a16="http://schemas.microsoft.com/office/drawing/2014/main" id="{F6C9E85C-2422-4F47-82FC-DB335BFEA40E}"/>
              </a:ext>
            </a:extLst>
          </p:cNvPr>
          <p:cNvCxnSpPr>
            <a:cxnSpLocks/>
          </p:cNvCxnSpPr>
          <p:nvPr/>
        </p:nvCxnSpPr>
        <p:spPr>
          <a:xfrm>
            <a:off x="6344091" y="3643961"/>
            <a:ext cx="0" cy="581434"/>
          </a:xfrm>
          <a:prstGeom prst="line">
            <a:avLst/>
          </a:prstGeom>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74EABEF5-817C-4739-B6DE-F21EB4F629E4}"/>
              </a:ext>
            </a:extLst>
          </p:cNvPr>
          <p:cNvSpPr/>
          <p:nvPr/>
        </p:nvSpPr>
        <p:spPr>
          <a:xfrm>
            <a:off x="5194975" y="2782377"/>
            <a:ext cx="2298232" cy="995768"/>
          </a:xfrm>
          <a:custGeom>
            <a:avLst/>
            <a:gdLst>
              <a:gd name="connsiteX0" fmla="*/ 0 w 2379727"/>
              <a:gd name="connsiteY0" fmla="*/ 0 h 1189863"/>
              <a:gd name="connsiteX1" fmla="*/ 2379727 w 2379727"/>
              <a:gd name="connsiteY1" fmla="*/ 0 h 1189863"/>
              <a:gd name="connsiteX2" fmla="*/ 2379727 w 2379727"/>
              <a:gd name="connsiteY2" fmla="*/ 1189863 h 1189863"/>
              <a:gd name="connsiteX3" fmla="*/ 0 w 2379727"/>
              <a:gd name="connsiteY3" fmla="*/ 1189863 h 1189863"/>
              <a:gd name="connsiteX4" fmla="*/ 0 w 2379727"/>
              <a:gd name="connsiteY4" fmla="*/ 0 h 1189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727" h="1189863">
                <a:moveTo>
                  <a:pt x="0" y="0"/>
                </a:moveTo>
                <a:lnTo>
                  <a:pt x="2379727" y="0"/>
                </a:lnTo>
                <a:lnTo>
                  <a:pt x="2379727" y="1189863"/>
                </a:lnTo>
                <a:lnTo>
                  <a:pt x="0" y="1189863"/>
                </a:lnTo>
                <a:lnTo>
                  <a:pt x="0" y="0"/>
                </a:lnTo>
                <a:close/>
              </a:path>
            </a:pathLst>
          </a:custGeom>
          <a:solidFill>
            <a:schemeClr val="accent2"/>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ICU Attending </a:t>
            </a:r>
          </a:p>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Ranger/Rounder</a:t>
            </a:r>
          </a:p>
        </p:txBody>
      </p:sp>
    </p:spTree>
    <p:extLst>
      <p:ext uri="{BB962C8B-B14F-4D97-AF65-F5344CB8AC3E}">
        <p14:creationId xmlns:p14="http://schemas.microsoft.com/office/powerpoint/2010/main" val="290753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454BA7-B857-404D-8860-06E026C6D39D}"/>
              </a:ext>
            </a:extLst>
          </p:cNvPr>
          <p:cNvSpPr>
            <a:spLocks noGrp="1"/>
          </p:cNvSpPr>
          <p:nvPr>
            <p:ph type="title"/>
          </p:nvPr>
        </p:nvSpPr>
        <p:spPr>
          <a:xfrm>
            <a:off x="844049" y="27799"/>
            <a:ext cx="10515600" cy="988811"/>
          </a:xfrm>
        </p:spPr>
        <p:txBody>
          <a:bodyPr>
            <a:normAutofit fontScale="90000"/>
          </a:bodyPr>
          <a:lstStyle/>
          <a:p>
            <a:pPr algn="ctr"/>
            <a:r>
              <a:rPr lang="en-US" b="1" dirty="0"/>
              <a:t>CONTINGENCY for ICU level of care 25-30:  </a:t>
            </a:r>
            <a:r>
              <a:rPr lang="en-US" b="1" dirty="0">
                <a:solidFill>
                  <a:schemeClr val="accent2"/>
                </a:solidFill>
              </a:rPr>
              <a:t>NIGHT</a:t>
            </a:r>
            <a:endParaRPr lang="en-US" dirty="0">
              <a:solidFill>
                <a:schemeClr val="accent2"/>
              </a:solidFill>
            </a:endParaRPr>
          </a:p>
        </p:txBody>
      </p:sp>
      <p:grpSp>
        <p:nvGrpSpPr>
          <p:cNvPr id="19" name="Group 18">
            <a:extLst>
              <a:ext uri="{FF2B5EF4-FFF2-40B4-BE49-F238E27FC236}">
                <a16:creationId xmlns:a16="http://schemas.microsoft.com/office/drawing/2014/main" id="{8FAB4AC6-7967-4B00-8509-12FE638606D4}"/>
              </a:ext>
            </a:extLst>
          </p:cNvPr>
          <p:cNvGrpSpPr/>
          <p:nvPr/>
        </p:nvGrpSpPr>
        <p:grpSpPr>
          <a:xfrm>
            <a:off x="568794" y="1345444"/>
            <a:ext cx="10010288" cy="5199171"/>
            <a:chOff x="568794" y="1345444"/>
            <a:chExt cx="10010288" cy="5199171"/>
          </a:xfrm>
        </p:grpSpPr>
        <p:grpSp>
          <p:nvGrpSpPr>
            <p:cNvPr id="50" name="Group 49">
              <a:extLst>
                <a:ext uri="{FF2B5EF4-FFF2-40B4-BE49-F238E27FC236}">
                  <a16:creationId xmlns:a16="http://schemas.microsoft.com/office/drawing/2014/main" id="{0F5F5F26-3B75-4240-B5FE-5FA7B30D3801}"/>
                </a:ext>
              </a:extLst>
            </p:cNvPr>
            <p:cNvGrpSpPr/>
            <p:nvPr/>
          </p:nvGrpSpPr>
          <p:grpSpPr>
            <a:xfrm>
              <a:off x="568794" y="1345444"/>
              <a:ext cx="6602587" cy="3830585"/>
              <a:chOff x="568794" y="1345444"/>
              <a:chExt cx="6602587" cy="3830585"/>
            </a:xfrm>
          </p:grpSpPr>
          <p:sp>
            <p:nvSpPr>
              <p:cNvPr id="22" name="Freeform: Shape 21">
                <a:extLst>
                  <a:ext uri="{FF2B5EF4-FFF2-40B4-BE49-F238E27FC236}">
                    <a16:creationId xmlns:a16="http://schemas.microsoft.com/office/drawing/2014/main" id="{0D80A10C-4B71-47A2-BA88-F7757F597E60}"/>
                  </a:ext>
                </a:extLst>
              </p:cNvPr>
              <p:cNvSpPr/>
              <p:nvPr/>
            </p:nvSpPr>
            <p:spPr>
              <a:xfrm>
                <a:off x="5032318" y="1345444"/>
                <a:ext cx="2139063" cy="1003730"/>
              </a:xfrm>
              <a:custGeom>
                <a:avLst/>
                <a:gdLst>
                  <a:gd name="connsiteX0" fmla="*/ 0 w 2379727"/>
                  <a:gd name="connsiteY0" fmla="*/ 0 h 1189863"/>
                  <a:gd name="connsiteX1" fmla="*/ 2379727 w 2379727"/>
                  <a:gd name="connsiteY1" fmla="*/ 0 h 1189863"/>
                  <a:gd name="connsiteX2" fmla="*/ 2379727 w 2379727"/>
                  <a:gd name="connsiteY2" fmla="*/ 1189863 h 1189863"/>
                  <a:gd name="connsiteX3" fmla="*/ 0 w 2379727"/>
                  <a:gd name="connsiteY3" fmla="*/ 1189863 h 1189863"/>
                  <a:gd name="connsiteX4" fmla="*/ 0 w 2379727"/>
                  <a:gd name="connsiteY4" fmla="*/ 0 h 1189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727" h="1189863">
                    <a:moveTo>
                      <a:pt x="0" y="0"/>
                    </a:moveTo>
                    <a:lnTo>
                      <a:pt x="2379727" y="0"/>
                    </a:lnTo>
                    <a:lnTo>
                      <a:pt x="2379727" y="1189863"/>
                    </a:lnTo>
                    <a:lnTo>
                      <a:pt x="0" y="118986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panose="020F0502020204030204"/>
                    <a:ea typeface="+mn-ea"/>
                    <a:cs typeface="+mn-cs"/>
                  </a:rPr>
                  <a:t> 2 ICU Attendings </a:t>
                </a:r>
              </a:p>
            </p:txBody>
          </p:sp>
          <p:sp>
            <p:nvSpPr>
              <p:cNvPr id="23" name="Freeform: Shape 22">
                <a:extLst>
                  <a:ext uri="{FF2B5EF4-FFF2-40B4-BE49-F238E27FC236}">
                    <a16:creationId xmlns:a16="http://schemas.microsoft.com/office/drawing/2014/main" id="{5F0EAB90-C691-49FC-8DA9-14CE4147133F}"/>
                  </a:ext>
                </a:extLst>
              </p:cNvPr>
              <p:cNvSpPr/>
              <p:nvPr/>
            </p:nvSpPr>
            <p:spPr>
              <a:xfrm>
                <a:off x="3157060" y="4172299"/>
                <a:ext cx="2139063" cy="1003730"/>
              </a:xfrm>
              <a:custGeom>
                <a:avLst/>
                <a:gdLst>
                  <a:gd name="connsiteX0" fmla="*/ 0 w 2379727"/>
                  <a:gd name="connsiteY0" fmla="*/ 0 h 1189863"/>
                  <a:gd name="connsiteX1" fmla="*/ 2379727 w 2379727"/>
                  <a:gd name="connsiteY1" fmla="*/ 0 h 1189863"/>
                  <a:gd name="connsiteX2" fmla="*/ 2379727 w 2379727"/>
                  <a:gd name="connsiteY2" fmla="*/ 1189863 h 1189863"/>
                  <a:gd name="connsiteX3" fmla="*/ 0 w 2379727"/>
                  <a:gd name="connsiteY3" fmla="*/ 1189863 h 1189863"/>
                  <a:gd name="connsiteX4" fmla="*/ 0 w 2379727"/>
                  <a:gd name="connsiteY4" fmla="*/ 0 h 1189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727" h="1189863">
                    <a:moveTo>
                      <a:pt x="0" y="0"/>
                    </a:moveTo>
                    <a:lnTo>
                      <a:pt x="2379727" y="0"/>
                    </a:lnTo>
                    <a:lnTo>
                      <a:pt x="2379727" y="1189863"/>
                    </a:lnTo>
                    <a:lnTo>
                      <a:pt x="0" y="118986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panose="020F0502020204030204"/>
                    <a:ea typeface="+mn-ea"/>
                    <a:cs typeface="+mn-cs"/>
                  </a:rPr>
                  <a:t>PGY-1</a:t>
                </a:r>
              </a:p>
            </p:txBody>
          </p:sp>
          <p:sp>
            <p:nvSpPr>
              <p:cNvPr id="24" name="Freeform: Shape 23">
                <a:extLst>
                  <a:ext uri="{FF2B5EF4-FFF2-40B4-BE49-F238E27FC236}">
                    <a16:creationId xmlns:a16="http://schemas.microsoft.com/office/drawing/2014/main" id="{2CB77FE6-AEAF-4906-9774-61848C39FD51}"/>
                  </a:ext>
                </a:extLst>
              </p:cNvPr>
              <p:cNvSpPr/>
              <p:nvPr/>
            </p:nvSpPr>
            <p:spPr>
              <a:xfrm>
                <a:off x="568794" y="4172299"/>
                <a:ext cx="2139063" cy="1003730"/>
              </a:xfrm>
              <a:custGeom>
                <a:avLst/>
                <a:gdLst>
                  <a:gd name="connsiteX0" fmla="*/ 0 w 2379727"/>
                  <a:gd name="connsiteY0" fmla="*/ 0 h 1189863"/>
                  <a:gd name="connsiteX1" fmla="*/ 2379727 w 2379727"/>
                  <a:gd name="connsiteY1" fmla="*/ 0 h 1189863"/>
                  <a:gd name="connsiteX2" fmla="*/ 2379727 w 2379727"/>
                  <a:gd name="connsiteY2" fmla="*/ 1189863 h 1189863"/>
                  <a:gd name="connsiteX3" fmla="*/ 0 w 2379727"/>
                  <a:gd name="connsiteY3" fmla="*/ 1189863 h 1189863"/>
                  <a:gd name="connsiteX4" fmla="*/ 0 w 2379727"/>
                  <a:gd name="connsiteY4" fmla="*/ 0 h 1189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727" h="1189863">
                    <a:moveTo>
                      <a:pt x="0" y="0"/>
                    </a:moveTo>
                    <a:lnTo>
                      <a:pt x="2379727" y="0"/>
                    </a:lnTo>
                    <a:lnTo>
                      <a:pt x="2379727" y="1189863"/>
                    </a:lnTo>
                    <a:lnTo>
                      <a:pt x="0" y="118986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panose="020F0502020204030204"/>
                    <a:ea typeface="+mn-ea"/>
                    <a:cs typeface="+mn-cs"/>
                  </a:rPr>
                  <a:t>Senior Resident* </a:t>
                </a:r>
              </a:p>
            </p:txBody>
          </p:sp>
          <p:sp>
            <p:nvSpPr>
              <p:cNvPr id="13" name="TextBox 12">
                <a:extLst>
                  <a:ext uri="{FF2B5EF4-FFF2-40B4-BE49-F238E27FC236}">
                    <a16:creationId xmlns:a16="http://schemas.microsoft.com/office/drawing/2014/main" id="{F03CA730-A430-4E5E-B6A6-3EB28DF6DE34}"/>
                  </a:ext>
                </a:extLst>
              </p:cNvPr>
              <p:cNvSpPr txBox="1"/>
              <p:nvPr/>
            </p:nvSpPr>
            <p:spPr>
              <a:xfrm>
                <a:off x="1630527" y="2205077"/>
                <a:ext cx="2298232" cy="707886"/>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DAV 6</a:t>
                </a:r>
              </a:p>
            </p:txBody>
          </p:sp>
        </p:grpSp>
        <p:grpSp>
          <p:nvGrpSpPr>
            <p:cNvPr id="52" name="Group 51">
              <a:extLst>
                <a:ext uri="{FF2B5EF4-FFF2-40B4-BE49-F238E27FC236}">
                  <a16:creationId xmlns:a16="http://schemas.microsoft.com/office/drawing/2014/main" id="{61E24CB4-F0CC-4346-A47F-8C032E5B58B6}"/>
                </a:ext>
              </a:extLst>
            </p:cNvPr>
            <p:cNvGrpSpPr/>
            <p:nvPr/>
          </p:nvGrpSpPr>
          <p:grpSpPr>
            <a:xfrm>
              <a:off x="1511318" y="5186490"/>
              <a:ext cx="7827700" cy="1358125"/>
              <a:chOff x="1511318" y="5186490"/>
              <a:chExt cx="7827700" cy="1358125"/>
            </a:xfrm>
          </p:grpSpPr>
          <p:sp>
            <p:nvSpPr>
              <p:cNvPr id="39" name="Freeform: Shape 38">
                <a:extLst>
                  <a:ext uri="{FF2B5EF4-FFF2-40B4-BE49-F238E27FC236}">
                    <a16:creationId xmlns:a16="http://schemas.microsoft.com/office/drawing/2014/main" id="{5E03801D-2D3E-492B-98AC-E6F4093D69BE}"/>
                  </a:ext>
                </a:extLst>
              </p:cNvPr>
              <p:cNvSpPr/>
              <p:nvPr/>
            </p:nvSpPr>
            <p:spPr>
              <a:xfrm>
                <a:off x="5129520" y="5548847"/>
                <a:ext cx="2096406" cy="995768"/>
              </a:xfrm>
              <a:custGeom>
                <a:avLst/>
                <a:gdLst>
                  <a:gd name="connsiteX0" fmla="*/ 0 w 2379727"/>
                  <a:gd name="connsiteY0" fmla="*/ 0 h 1189863"/>
                  <a:gd name="connsiteX1" fmla="*/ 2379727 w 2379727"/>
                  <a:gd name="connsiteY1" fmla="*/ 0 h 1189863"/>
                  <a:gd name="connsiteX2" fmla="*/ 2379727 w 2379727"/>
                  <a:gd name="connsiteY2" fmla="*/ 1189863 h 1189863"/>
                  <a:gd name="connsiteX3" fmla="*/ 0 w 2379727"/>
                  <a:gd name="connsiteY3" fmla="*/ 1189863 h 1189863"/>
                  <a:gd name="connsiteX4" fmla="*/ 0 w 2379727"/>
                  <a:gd name="connsiteY4" fmla="*/ 0 h 1189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727" h="1189863">
                    <a:moveTo>
                      <a:pt x="0" y="0"/>
                    </a:moveTo>
                    <a:lnTo>
                      <a:pt x="2379727" y="0"/>
                    </a:lnTo>
                    <a:lnTo>
                      <a:pt x="2379727" y="1189863"/>
                    </a:lnTo>
                    <a:lnTo>
                      <a:pt x="0" y="118986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panose="020F0502020204030204"/>
                    <a:ea typeface="+mn-ea"/>
                    <a:cs typeface="+mn-cs"/>
                  </a:rPr>
                  <a:t>25 to 30 patients</a:t>
                </a:r>
              </a:p>
            </p:txBody>
          </p:sp>
          <p:cxnSp>
            <p:nvCxnSpPr>
              <p:cNvPr id="32" name="Straight Connector 31">
                <a:extLst>
                  <a:ext uri="{FF2B5EF4-FFF2-40B4-BE49-F238E27FC236}">
                    <a16:creationId xmlns:a16="http://schemas.microsoft.com/office/drawing/2014/main" id="{74D0F008-99F0-41FF-AD64-1C72F3D07AA2}"/>
                  </a:ext>
                </a:extLst>
              </p:cNvPr>
              <p:cNvCxnSpPr>
                <a:cxnSpLocks/>
              </p:cNvCxnSpPr>
              <p:nvPr/>
            </p:nvCxnSpPr>
            <p:spPr>
              <a:xfrm>
                <a:off x="9339018" y="5214365"/>
                <a:ext cx="0" cy="10506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4BCAE46-C0C1-4D0E-857E-A41210B5D41C}"/>
                  </a:ext>
                </a:extLst>
              </p:cNvPr>
              <p:cNvCxnSpPr>
                <a:cxnSpLocks/>
              </p:cNvCxnSpPr>
              <p:nvPr/>
            </p:nvCxnSpPr>
            <p:spPr>
              <a:xfrm flipH="1">
                <a:off x="7129189" y="6265045"/>
                <a:ext cx="2209829" cy="84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E5B78CC-B28E-420C-8F00-4D8B9E90493B}"/>
                  </a:ext>
                </a:extLst>
              </p:cNvPr>
              <p:cNvCxnSpPr>
                <a:cxnSpLocks/>
              </p:cNvCxnSpPr>
              <p:nvPr/>
            </p:nvCxnSpPr>
            <p:spPr>
              <a:xfrm flipH="1">
                <a:off x="1511318" y="5726189"/>
                <a:ext cx="257025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1E4C948-E040-4A03-B913-EEF8A6E608D1}"/>
                  </a:ext>
                </a:extLst>
              </p:cNvPr>
              <p:cNvCxnSpPr>
                <a:cxnSpLocks/>
              </p:cNvCxnSpPr>
              <p:nvPr/>
            </p:nvCxnSpPr>
            <p:spPr>
              <a:xfrm>
                <a:off x="4081573" y="5213522"/>
                <a:ext cx="0" cy="5126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F2E4E67-CFC6-4E04-B6D2-37806135D020}"/>
                  </a:ext>
                </a:extLst>
              </p:cNvPr>
              <p:cNvCxnSpPr>
                <a:cxnSpLocks/>
              </p:cNvCxnSpPr>
              <p:nvPr/>
            </p:nvCxnSpPr>
            <p:spPr>
              <a:xfrm>
                <a:off x="1511318" y="5186490"/>
                <a:ext cx="0" cy="5396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CC96E78-9A45-4780-9A42-C6AEDAFE9F20}"/>
                  </a:ext>
                </a:extLst>
              </p:cNvPr>
              <p:cNvCxnSpPr>
                <a:cxnSpLocks/>
              </p:cNvCxnSpPr>
              <p:nvPr/>
            </p:nvCxnSpPr>
            <p:spPr>
              <a:xfrm>
                <a:off x="2779643" y="5725346"/>
                <a:ext cx="0" cy="5396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E1BBB5B-23D6-4D2B-A9DF-80A87176207B}"/>
                  </a:ext>
                </a:extLst>
              </p:cNvPr>
              <p:cNvCxnSpPr>
                <a:cxnSpLocks/>
              </p:cNvCxnSpPr>
              <p:nvPr/>
            </p:nvCxnSpPr>
            <p:spPr>
              <a:xfrm flipH="1">
                <a:off x="2779644" y="6265045"/>
                <a:ext cx="2349876"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8B271A2-EE55-411C-B9A0-12581DF7C67D}"/>
                </a:ext>
              </a:extLst>
            </p:cNvPr>
            <p:cNvGrpSpPr/>
            <p:nvPr/>
          </p:nvGrpSpPr>
          <p:grpSpPr>
            <a:xfrm>
              <a:off x="8290815" y="2321134"/>
              <a:ext cx="2288267" cy="2872899"/>
              <a:chOff x="8290815" y="2321134"/>
              <a:chExt cx="2288267" cy="2872899"/>
            </a:xfrm>
          </p:grpSpPr>
          <p:sp>
            <p:nvSpPr>
              <p:cNvPr id="37" name="Freeform: Shape 36">
                <a:extLst>
                  <a:ext uri="{FF2B5EF4-FFF2-40B4-BE49-F238E27FC236}">
                    <a16:creationId xmlns:a16="http://schemas.microsoft.com/office/drawing/2014/main" id="{3B0CC5DA-05CE-4D6D-9289-B8A20C51F8EE}"/>
                  </a:ext>
                </a:extLst>
              </p:cNvPr>
              <p:cNvSpPr/>
              <p:nvPr/>
            </p:nvSpPr>
            <p:spPr>
              <a:xfrm>
                <a:off x="8290815" y="4198265"/>
                <a:ext cx="2096406" cy="995768"/>
              </a:xfrm>
              <a:custGeom>
                <a:avLst/>
                <a:gdLst>
                  <a:gd name="connsiteX0" fmla="*/ 0 w 2379727"/>
                  <a:gd name="connsiteY0" fmla="*/ 0 h 1189863"/>
                  <a:gd name="connsiteX1" fmla="*/ 2379727 w 2379727"/>
                  <a:gd name="connsiteY1" fmla="*/ 0 h 1189863"/>
                  <a:gd name="connsiteX2" fmla="*/ 2379727 w 2379727"/>
                  <a:gd name="connsiteY2" fmla="*/ 1189863 h 1189863"/>
                  <a:gd name="connsiteX3" fmla="*/ 0 w 2379727"/>
                  <a:gd name="connsiteY3" fmla="*/ 1189863 h 1189863"/>
                  <a:gd name="connsiteX4" fmla="*/ 0 w 2379727"/>
                  <a:gd name="connsiteY4" fmla="*/ 0 h 1189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727" h="1189863">
                    <a:moveTo>
                      <a:pt x="0" y="0"/>
                    </a:moveTo>
                    <a:lnTo>
                      <a:pt x="2379727" y="0"/>
                    </a:lnTo>
                    <a:lnTo>
                      <a:pt x="2379727" y="1189863"/>
                    </a:lnTo>
                    <a:lnTo>
                      <a:pt x="0" y="1189863"/>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1590" tIns="21590" rIns="21590" bIns="21590"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Calibri" panose="020F0502020204030204"/>
                    <a:ea typeface="+mn-ea"/>
                    <a:cs typeface="+mn-cs"/>
                  </a:rPr>
                  <a:t>Senior Resident*</a:t>
                </a:r>
              </a:p>
            </p:txBody>
          </p:sp>
          <p:sp>
            <p:nvSpPr>
              <p:cNvPr id="28" name="TextBox 27">
                <a:extLst>
                  <a:ext uri="{FF2B5EF4-FFF2-40B4-BE49-F238E27FC236}">
                    <a16:creationId xmlns:a16="http://schemas.microsoft.com/office/drawing/2014/main" id="{FF7E3E56-C9DA-4F1B-BBC1-1B38DE8D3D7A}"/>
                  </a:ext>
                </a:extLst>
              </p:cNvPr>
              <p:cNvSpPr txBox="1"/>
              <p:nvPr/>
            </p:nvSpPr>
            <p:spPr>
              <a:xfrm>
                <a:off x="8301760" y="2321134"/>
                <a:ext cx="2277322" cy="523220"/>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DAV 5/DAV6</a:t>
                </a:r>
              </a:p>
            </p:txBody>
          </p:sp>
        </p:grpSp>
        <p:cxnSp>
          <p:nvCxnSpPr>
            <p:cNvPr id="27" name="Straight Connector 26">
              <a:extLst>
                <a:ext uri="{FF2B5EF4-FFF2-40B4-BE49-F238E27FC236}">
                  <a16:creationId xmlns:a16="http://schemas.microsoft.com/office/drawing/2014/main" id="{2C3BFB74-97D7-4135-A2F2-75C3F706DC71}"/>
                </a:ext>
              </a:extLst>
            </p:cNvPr>
            <p:cNvCxnSpPr>
              <a:cxnSpLocks/>
            </p:cNvCxnSpPr>
            <p:nvPr/>
          </p:nvCxnSpPr>
          <p:spPr>
            <a:xfrm flipH="1">
              <a:off x="1675737" y="3443314"/>
              <a:ext cx="257025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37A0EF0-AAE9-4ED6-BB22-CF92A4B48721}"/>
                </a:ext>
              </a:extLst>
            </p:cNvPr>
            <p:cNvCxnSpPr>
              <a:cxnSpLocks/>
            </p:cNvCxnSpPr>
            <p:nvPr/>
          </p:nvCxnSpPr>
          <p:spPr>
            <a:xfrm flipH="1">
              <a:off x="6208090" y="2362676"/>
              <a:ext cx="1" cy="7579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73AA787-B25B-4423-BECE-6359EEA2C5B6}"/>
                </a:ext>
              </a:extLst>
            </p:cNvPr>
            <p:cNvCxnSpPr>
              <a:cxnSpLocks/>
            </p:cNvCxnSpPr>
            <p:nvPr/>
          </p:nvCxnSpPr>
          <p:spPr>
            <a:xfrm>
              <a:off x="1689941" y="3426173"/>
              <a:ext cx="0" cy="73566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EC988EF-56E7-4132-92E9-93F1BCE027B7}"/>
                </a:ext>
              </a:extLst>
            </p:cNvPr>
            <p:cNvCxnSpPr>
              <a:cxnSpLocks/>
            </p:cNvCxnSpPr>
            <p:nvPr/>
          </p:nvCxnSpPr>
          <p:spPr>
            <a:xfrm>
              <a:off x="9339018" y="2857775"/>
              <a:ext cx="1" cy="131253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0F55FF-BD21-4DAF-BEA3-A02D2B44F6E6}"/>
                </a:ext>
              </a:extLst>
            </p:cNvPr>
            <p:cNvCxnSpPr>
              <a:cxnSpLocks/>
            </p:cNvCxnSpPr>
            <p:nvPr/>
          </p:nvCxnSpPr>
          <p:spPr>
            <a:xfrm flipH="1">
              <a:off x="4226591" y="3443314"/>
              <a:ext cx="13541" cy="64742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8348C8-9C63-4845-A705-20D19134DA52}"/>
                </a:ext>
              </a:extLst>
            </p:cNvPr>
            <p:cNvCxnSpPr>
              <a:cxnSpLocks/>
            </p:cNvCxnSpPr>
            <p:nvPr/>
          </p:nvCxnSpPr>
          <p:spPr>
            <a:xfrm flipH="1" flipV="1">
              <a:off x="2790586" y="3096888"/>
              <a:ext cx="6548433" cy="4745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D356E7B-7BFC-4B7B-8E8F-F58F013F4517}"/>
                </a:ext>
              </a:extLst>
            </p:cNvPr>
            <p:cNvCxnSpPr>
              <a:cxnSpLocks/>
              <a:stCxn id="13" idx="2"/>
            </p:cNvCxnSpPr>
            <p:nvPr/>
          </p:nvCxnSpPr>
          <p:spPr>
            <a:xfrm>
              <a:off x="2779643" y="2912963"/>
              <a:ext cx="10944" cy="553315"/>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389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EBADBC-B1C2-443D-895B-1300097E8E7D}"/>
              </a:ext>
            </a:extLst>
          </p:cNvPr>
          <p:cNvPicPr>
            <a:picLocks noChangeAspect="1"/>
          </p:cNvPicPr>
          <p:nvPr/>
        </p:nvPicPr>
        <p:blipFill>
          <a:blip r:embed="rId2"/>
          <a:stretch>
            <a:fillRect/>
          </a:stretch>
        </p:blipFill>
        <p:spPr>
          <a:xfrm>
            <a:off x="0" y="1771408"/>
            <a:ext cx="12192000" cy="3156921"/>
          </a:xfrm>
          <a:prstGeom prst="rect">
            <a:avLst/>
          </a:prstGeom>
        </p:spPr>
      </p:pic>
    </p:spTree>
    <p:extLst>
      <p:ext uri="{BB962C8B-B14F-4D97-AF65-F5344CB8AC3E}">
        <p14:creationId xmlns:p14="http://schemas.microsoft.com/office/powerpoint/2010/main" val="6133898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03CA730-A430-4E5E-B6A6-3EB28DF6DE34}"/>
              </a:ext>
            </a:extLst>
          </p:cNvPr>
          <p:cNvSpPr txBox="1"/>
          <p:nvPr/>
        </p:nvSpPr>
        <p:spPr>
          <a:xfrm>
            <a:off x="1928638" y="1690689"/>
            <a:ext cx="3832011" cy="707886"/>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Night team 1</a:t>
            </a:r>
          </a:p>
        </p:txBody>
      </p:sp>
      <p:grpSp>
        <p:nvGrpSpPr>
          <p:cNvPr id="6" name="Group 5">
            <a:extLst>
              <a:ext uri="{FF2B5EF4-FFF2-40B4-BE49-F238E27FC236}">
                <a16:creationId xmlns:a16="http://schemas.microsoft.com/office/drawing/2014/main" id="{F297DD52-3BFD-4B19-8AF9-765EEE1FDD20}"/>
              </a:ext>
            </a:extLst>
          </p:cNvPr>
          <p:cNvGrpSpPr/>
          <p:nvPr/>
        </p:nvGrpSpPr>
        <p:grpSpPr>
          <a:xfrm>
            <a:off x="8566510" y="2581055"/>
            <a:ext cx="3146768" cy="3051478"/>
            <a:chOff x="8207032" y="2188023"/>
            <a:chExt cx="3146768" cy="3051478"/>
          </a:xfrm>
          <a:solidFill>
            <a:srgbClr val="7030A0"/>
          </a:solidFill>
        </p:grpSpPr>
        <p:sp>
          <p:nvSpPr>
            <p:cNvPr id="28" name="TextBox 27">
              <a:extLst>
                <a:ext uri="{FF2B5EF4-FFF2-40B4-BE49-F238E27FC236}">
                  <a16:creationId xmlns:a16="http://schemas.microsoft.com/office/drawing/2014/main" id="{FF7E3E56-C9DA-4F1B-BBC1-1B38DE8D3D7A}"/>
                </a:ext>
              </a:extLst>
            </p:cNvPr>
            <p:cNvSpPr txBox="1"/>
            <p:nvPr/>
          </p:nvSpPr>
          <p:spPr>
            <a:xfrm>
              <a:off x="8207032" y="2188023"/>
              <a:ext cx="3146768" cy="707886"/>
            </a:xfrm>
            <a:prstGeom prst="rect">
              <a:avLst/>
            </a:prstGeom>
            <a:grp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Ranger Team</a:t>
              </a:r>
            </a:p>
          </p:txBody>
        </p:sp>
        <p:graphicFrame>
          <p:nvGraphicFramePr>
            <p:cNvPr id="5" name="Diagram 4">
              <a:extLst>
                <a:ext uri="{FF2B5EF4-FFF2-40B4-BE49-F238E27FC236}">
                  <a16:creationId xmlns:a16="http://schemas.microsoft.com/office/drawing/2014/main" id="{A03512DF-3BC0-4B92-B4AA-36AC7EAF206C}"/>
                </a:ext>
              </a:extLst>
            </p:cNvPr>
            <p:cNvGraphicFramePr/>
            <p:nvPr/>
          </p:nvGraphicFramePr>
          <p:xfrm>
            <a:off x="8338193" y="3216442"/>
            <a:ext cx="2879557" cy="2023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8" name="Title 7">
            <a:extLst>
              <a:ext uri="{FF2B5EF4-FFF2-40B4-BE49-F238E27FC236}">
                <a16:creationId xmlns:a16="http://schemas.microsoft.com/office/drawing/2014/main" id="{EF2A793C-08D0-4397-87F5-ED66AA3775B8}"/>
              </a:ext>
            </a:extLst>
          </p:cNvPr>
          <p:cNvSpPr>
            <a:spLocks noGrp="1"/>
          </p:cNvSpPr>
          <p:nvPr>
            <p:ph type="title"/>
          </p:nvPr>
        </p:nvSpPr>
        <p:spPr>
          <a:xfrm>
            <a:off x="484565" y="363012"/>
            <a:ext cx="11219822" cy="1325563"/>
          </a:xfrm>
        </p:spPr>
        <p:txBody>
          <a:bodyPr/>
          <a:lstStyle/>
          <a:p>
            <a:pPr algn="ctr"/>
            <a:r>
              <a:rPr lang="en-US" b="1" dirty="0"/>
              <a:t>CONTINGENCY for ICU level of care 30-40:  </a:t>
            </a:r>
            <a:r>
              <a:rPr lang="en-US" b="1" dirty="0">
                <a:solidFill>
                  <a:schemeClr val="accent2"/>
                </a:solidFill>
              </a:rPr>
              <a:t>NIGHT</a:t>
            </a:r>
            <a:endParaRPr lang="en-US" dirty="0">
              <a:solidFill>
                <a:schemeClr val="accent2"/>
              </a:solidFill>
            </a:endParaRPr>
          </a:p>
        </p:txBody>
      </p:sp>
      <p:graphicFrame>
        <p:nvGraphicFramePr>
          <p:cNvPr id="2" name="Diagram 1">
            <a:extLst>
              <a:ext uri="{FF2B5EF4-FFF2-40B4-BE49-F238E27FC236}">
                <a16:creationId xmlns:a16="http://schemas.microsoft.com/office/drawing/2014/main" id="{BDF2DADC-0B8C-4311-BE83-25CF0AB70825}"/>
              </a:ext>
            </a:extLst>
          </p:cNvPr>
          <p:cNvGraphicFramePr/>
          <p:nvPr/>
        </p:nvGraphicFramePr>
        <p:xfrm>
          <a:off x="-416560" y="2857972"/>
          <a:ext cx="5068947" cy="30705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3">
            <a:extLst>
              <a:ext uri="{FF2B5EF4-FFF2-40B4-BE49-F238E27FC236}">
                <a16:creationId xmlns:a16="http://schemas.microsoft.com/office/drawing/2014/main" id="{9F86C4AC-006B-446C-8FF9-BC66320709DB}"/>
              </a:ext>
            </a:extLst>
          </p:cNvPr>
          <p:cNvPicPr>
            <a:picLocks noChangeAspect="1"/>
          </p:cNvPicPr>
          <p:nvPr/>
        </p:nvPicPr>
        <p:blipFill>
          <a:blip r:embed="rId13"/>
          <a:stretch>
            <a:fillRect/>
          </a:stretch>
        </p:blipFill>
        <p:spPr>
          <a:xfrm>
            <a:off x="2842933" y="2702108"/>
            <a:ext cx="5111853" cy="3257321"/>
          </a:xfrm>
          <a:prstGeom prst="rect">
            <a:avLst/>
          </a:prstGeom>
        </p:spPr>
      </p:pic>
    </p:spTree>
    <p:extLst>
      <p:ext uri="{BB962C8B-B14F-4D97-AF65-F5344CB8AC3E}">
        <p14:creationId xmlns:p14="http://schemas.microsoft.com/office/powerpoint/2010/main" val="84220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454BA7-B857-404D-8860-06E026C6D39D}"/>
              </a:ext>
            </a:extLst>
          </p:cNvPr>
          <p:cNvSpPr>
            <a:spLocks noGrp="1"/>
          </p:cNvSpPr>
          <p:nvPr>
            <p:ph type="title"/>
          </p:nvPr>
        </p:nvSpPr>
        <p:spPr>
          <a:xfrm>
            <a:off x="720466" y="210323"/>
            <a:ext cx="10748020" cy="1325563"/>
          </a:xfrm>
        </p:spPr>
        <p:txBody>
          <a:bodyPr/>
          <a:lstStyle/>
          <a:p>
            <a:pPr algn="ctr"/>
            <a:r>
              <a:rPr lang="en-US" b="1" dirty="0"/>
              <a:t>CONTINGENCY for </a:t>
            </a:r>
            <a:r>
              <a:rPr lang="en-US" b="1" dirty="0">
                <a:solidFill>
                  <a:srgbClr val="C00000"/>
                </a:solidFill>
              </a:rPr>
              <a:t>ICU level of care 30-40</a:t>
            </a:r>
            <a:r>
              <a:rPr lang="en-US" b="1" dirty="0"/>
              <a:t>:  </a:t>
            </a:r>
            <a:r>
              <a:rPr lang="en-US" b="1" dirty="0">
                <a:solidFill>
                  <a:srgbClr val="00B050"/>
                </a:solidFill>
              </a:rPr>
              <a:t>DAY</a:t>
            </a:r>
            <a:endParaRPr lang="en-US" dirty="0">
              <a:solidFill>
                <a:srgbClr val="00B050"/>
              </a:solidFill>
            </a:endParaRPr>
          </a:p>
        </p:txBody>
      </p:sp>
      <p:grpSp>
        <p:nvGrpSpPr>
          <p:cNvPr id="4" name="Group 3">
            <a:extLst>
              <a:ext uri="{FF2B5EF4-FFF2-40B4-BE49-F238E27FC236}">
                <a16:creationId xmlns:a16="http://schemas.microsoft.com/office/drawing/2014/main" id="{37E03BAF-BCC3-4F99-9CA0-88A237FB3608}"/>
              </a:ext>
            </a:extLst>
          </p:cNvPr>
          <p:cNvGrpSpPr/>
          <p:nvPr/>
        </p:nvGrpSpPr>
        <p:grpSpPr>
          <a:xfrm>
            <a:off x="478722" y="1690688"/>
            <a:ext cx="7542331" cy="5121734"/>
            <a:chOff x="508856" y="1541657"/>
            <a:chExt cx="6791158" cy="4951218"/>
          </a:xfrm>
          <a:solidFill>
            <a:srgbClr val="00B050"/>
          </a:solidFill>
        </p:grpSpPr>
        <p:sp>
          <p:nvSpPr>
            <p:cNvPr id="13" name="TextBox 12">
              <a:extLst>
                <a:ext uri="{FF2B5EF4-FFF2-40B4-BE49-F238E27FC236}">
                  <a16:creationId xmlns:a16="http://schemas.microsoft.com/office/drawing/2014/main" id="{F03CA730-A430-4E5E-B6A6-3EB28DF6DE34}"/>
                </a:ext>
              </a:extLst>
            </p:cNvPr>
            <p:cNvSpPr txBox="1"/>
            <p:nvPr/>
          </p:nvSpPr>
          <p:spPr>
            <a:xfrm>
              <a:off x="1732547" y="1701870"/>
              <a:ext cx="3826042" cy="707886"/>
            </a:xfrm>
            <a:prstGeom prst="rect">
              <a:avLst/>
            </a:prstGeom>
            <a:grp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Rounding team</a:t>
              </a:r>
            </a:p>
          </p:txBody>
        </p:sp>
        <p:graphicFrame>
          <p:nvGraphicFramePr>
            <p:cNvPr id="3" name="Diagram 2">
              <a:extLst>
                <a:ext uri="{FF2B5EF4-FFF2-40B4-BE49-F238E27FC236}">
                  <a16:creationId xmlns:a16="http://schemas.microsoft.com/office/drawing/2014/main" id="{CC82EF76-CB1F-4678-86FC-00EFEA33FBF0}"/>
                </a:ext>
              </a:extLst>
            </p:cNvPr>
            <p:cNvGraphicFramePr/>
            <p:nvPr/>
          </p:nvGraphicFramePr>
          <p:xfrm>
            <a:off x="508856" y="1541657"/>
            <a:ext cx="6791158" cy="4951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grpSp>
        <p:nvGrpSpPr>
          <p:cNvPr id="6" name="Group 5">
            <a:extLst>
              <a:ext uri="{FF2B5EF4-FFF2-40B4-BE49-F238E27FC236}">
                <a16:creationId xmlns:a16="http://schemas.microsoft.com/office/drawing/2014/main" id="{F297DD52-3BFD-4B19-8AF9-765EEE1FDD20}"/>
              </a:ext>
            </a:extLst>
          </p:cNvPr>
          <p:cNvGrpSpPr/>
          <p:nvPr/>
        </p:nvGrpSpPr>
        <p:grpSpPr>
          <a:xfrm>
            <a:off x="8566510" y="2581055"/>
            <a:ext cx="3146768" cy="3051478"/>
            <a:chOff x="8207032" y="2188023"/>
            <a:chExt cx="3146768" cy="3051478"/>
          </a:xfrm>
          <a:solidFill>
            <a:srgbClr val="7030A0"/>
          </a:solidFill>
        </p:grpSpPr>
        <p:sp>
          <p:nvSpPr>
            <p:cNvPr id="28" name="TextBox 27">
              <a:extLst>
                <a:ext uri="{FF2B5EF4-FFF2-40B4-BE49-F238E27FC236}">
                  <a16:creationId xmlns:a16="http://schemas.microsoft.com/office/drawing/2014/main" id="{FF7E3E56-C9DA-4F1B-BBC1-1B38DE8D3D7A}"/>
                </a:ext>
              </a:extLst>
            </p:cNvPr>
            <p:cNvSpPr txBox="1"/>
            <p:nvPr/>
          </p:nvSpPr>
          <p:spPr>
            <a:xfrm>
              <a:off x="8207032" y="2188023"/>
              <a:ext cx="3146768" cy="707886"/>
            </a:xfrm>
            <a:prstGeom prst="rect">
              <a:avLst/>
            </a:prstGeom>
            <a:grp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Ranger Team</a:t>
              </a:r>
            </a:p>
          </p:txBody>
        </p:sp>
        <p:graphicFrame>
          <p:nvGraphicFramePr>
            <p:cNvPr id="5" name="Diagram 4">
              <a:extLst>
                <a:ext uri="{FF2B5EF4-FFF2-40B4-BE49-F238E27FC236}">
                  <a16:creationId xmlns:a16="http://schemas.microsoft.com/office/drawing/2014/main" id="{A03512DF-3BC0-4B92-B4AA-36AC7EAF206C}"/>
                </a:ext>
              </a:extLst>
            </p:cNvPr>
            <p:cNvGraphicFramePr/>
            <p:nvPr/>
          </p:nvGraphicFramePr>
          <p:xfrm>
            <a:off x="8338193" y="3216442"/>
            <a:ext cx="2879557" cy="20230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spTree>
    <p:extLst>
      <p:ext uri="{BB962C8B-B14F-4D97-AF65-F5344CB8AC3E}">
        <p14:creationId xmlns:p14="http://schemas.microsoft.com/office/powerpoint/2010/main" val="151863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454BA7-B857-404D-8860-06E026C6D39D}"/>
              </a:ext>
            </a:extLst>
          </p:cNvPr>
          <p:cNvSpPr>
            <a:spLocks noGrp="1"/>
          </p:cNvSpPr>
          <p:nvPr>
            <p:ph type="title"/>
          </p:nvPr>
        </p:nvSpPr>
        <p:spPr>
          <a:xfrm>
            <a:off x="836676" y="63739"/>
            <a:ext cx="10515600" cy="1325563"/>
          </a:xfrm>
        </p:spPr>
        <p:txBody>
          <a:bodyPr/>
          <a:lstStyle/>
          <a:p>
            <a:pPr algn="ctr"/>
            <a:r>
              <a:rPr lang="en-US" b="1" dirty="0"/>
              <a:t>CONTINGENCY for INPATIENTS 140-180:  </a:t>
            </a:r>
            <a:r>
              <a:rPr lang="en-US" b="1" dirty="0">
                <a:solidFill>
                  <a:srgbClr val="00B050"/>
                </a:solidFill>
              </a:rPr>
              <a:t>DAY</a:t>
            </a:r>
            <a:endParaRPr lang="en-US" dirty="0">
              <a:solidFill>
                <a:srgbClr val="00B050"/>
              </a:solidFill>
            </a:endParaRPr>
          </a:p>
        </p:txBody>
      </p:sp>
      <p:grpSp>
        <p:nvGrpSpPr>
          <p:cNvPr id="4" name="Group 3">
            <a:extLst>
              <a:ext uri="{FF2B5EF4-FFF2-40B4-BE49-F238E27FC236}">
                <a16:creationId xmlns:a16="http://schemas.microsoft.com/office/drawing/2014/main" id="{37E03BAF-BCC3-4F99-9CA0-88A237FB3608}"/>
              </a:ext>
            </a:extLst>
          </p:cNvPr>
          <p:cNvGrpSpPr/>
          <p:nvPr/>
        </p:nvGrpSpPr>
        <p:grpSpPr>
          <a:xfrm>
            <a:off x="970370" y="1188925"/>
            <a:ext cx="6708858" cy="5968194"/>
            <a:chOff x="-163970" y="1701870"/>
            <a:chExt cx="5722559" cy="5809910"/>
          </a:xfrm>
        </p:grpSpPr>
        <p:sp>
          <p:nvSpPr>
            <p:cNvPr id="13" name="TextBox 12">
              <a:extLst>
                <a:ext uri="{FF2B5EF4-FFF2-40B4-BE49-F238E27FC236}">
                  <a16:creationId xmlns:a16="http://schemas.microsoft.com/office/drawing/2014/main" id="{F03CA730-A430-4E5E-B6A6-3EB28DF6DE34}"/>
                </a:ext>
              </a:extLst>
            </p:cNvPr>
            <p:cNvSpPr txBox="1"/>
            <p:nvPr/>
          </p:nvSpPr>
          <p:spPr>
            <a:xfrm>
              <a:off x="1732547" y="1701870"/>
              <a:ext cx="3826042" cy="707886"/>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Rounding team</a:t>
              </a:r>
            </a:p>
          </p:txBody>
        </p:sp>
        <p:graphicFrame>
          <p:nvGraphicFramePr>
            <p:cNvPr id="3" name="Diagram 2">
              <a:extLst>
                <a:ext uri="{FF2B5EF4-FFF2-40B4-BE49-F238E27FC236}">
                  <a16:creationId xmlns:a16="http://schemas.microsoft.com/office/drawing/2014/main" id="{CC82EF76-CB1F-4678-86FC-00EFEA33FBF0}"/>
                </a:ext>
              </a:extLst>
            </p:cNvPr>
            <p:cNvGraphicFramePr/>
            <p:nvPr/>
          </p:nvGraphicFramePr>
          <p:xfrm>
            <a:off x="-163970" y="4328077"/>
            <a:ext cx="3387040" cy="3183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grpSp>
        <p:nvGrpSpPr>
          <p:cNvPr id="6" name="Group 5">
            <a:extLst>
              <a:ext uri="{FF2B5EF4-FFF2-40B4-BE49-F238E27FC236}">
                <a16:creationId xmlns:a16="http://schemas.microsoft.com/office/drawing/2014/main" id="{F297DD52-3BFD-4B19-8AF9-765EEE1FDD20}"/>
              </a:ext>
            </a:extLst>
          </p:cNvPr>
          <p:cNvGrpSpPr/>
          <p:nvPr/>
        </p:nvGrpSpPr>
        <p:grpSpPr>
          <a:xfrm>
            <a:off x="10008177" y="2942043"/>
            <a:ext cx="1837299" cy="1325563"/>
            <a:chOff x="8207032" y="2188023"/>
            <a:chExt cx="3146768" cy="2711606"/>
          </a:xfrm>
        </p:grpSpPr>
        <p:sp>
          <p:nvSpPr>
            <p:cNvPr id="28" name="TextBox 27">
              <a:extLst>
                <a:ext uri="{FF2B5EF4-FFF2-40B4-BE49-F238E27FC236}">
                  <a16:creationId xmlns:a16="http://schemas.microsoft.com/office/drawing/2014/main" id="{FF7E3E56-C9DA-4F1B-BBC1-1B38DE8D3D7A}"/>
                </a:ext>
              </a:extLst>
            </p:cNvPr>
            <p:cNvSpPr txBox="1"/>
            <p:nvPr/>
          </p:nvSpPr>
          <p:spPr>
            <a:xfrm>
              <a:off x="8207032" y="2188023"/>
              <a:ext cx="3146768" cy="755515"/>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Ranger Team</a:t>
              </a:r>
            </a:p>
          </p:txBody>
        </p:sp>
        <p:graphicFrame>
          <p:nvGraphicFramePr>
            <p:cNvPr id="5" name="Diagram 4">
              <a:extLst>
                <a:ext uri="{FF2B5EF4-FFF2-40B4-BE49-F238E27FC236}">
                  <a16:creationId xmlns:a16="http://schemas.microsoft.com/office/drawing/2014/main" id="{A03512DF-3BC0-4B92-B4AA-36AC7EAF206C}"/>
                </a:ext>
              </a:extLst>
            </p:cNvPr>
            <p:cNvGraphicFramePr/>
            <p:nvPr/>
          </p:nvGraphicFramePr>
          <p:xfrm>
            <a:off x="8413659" y="3216443"/>
            <a:ext cx="2804091" cy="16831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graphicFrame>
        <p:nvGraphicFramePr>
          <p:cNvPr id="11" name="Diagram 10">
            <a:extLst>
              <a:ext uri="{FF2B5EF4-FFF2-40B4-BE49-F238E27FC236}">
                <a16:creationId xmlns:a16="http://schemas.microsoft.com/office/drawing/2014/main" id="{99E7A69E-29BF-419B-8F22-62E2ECC0E924}"/>
              </a:ext>
            </a:extLst>
          </p:cNvPr>
          <p:cNvGraphicFramePr/>
          <p:nvPr/>
        </p:nvGraphicFramePr>
        <p:xfrm>
          <a:off x="804223" y="1463540"/>
          <a:ext cx="4303101" cy="334560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7" name="Diagram 16">
            <a:extLst>
              <a:ext uri="{FF2B5EF4-FFF2-40B4-BE49-F238E27FC236}">
                <a16:creationId xmlns:a16="http://schemas.microsoft.com/office/drawing/2014/main" id="{D3BFD8CA-C41B-4680-8F36-D8E7BAFCDC14}"/>
              </a:ext>
            </a:extLst>
          </p:cNvPr>
          <p:cNvGraphicFramePr/>
          <p:nvPr/>
        </p:nvGraphicFramePr>
        <p:xfrm>
          <a:off x="5412325" y="1439924"/>
          <a:ext cx="4249241" cy="344066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nvGrpSpPr>
          <p:cNvPr id="14" name="Group 13">
            <a:extLst>
              <a:ext uri="{FF2B5EF4-FFF2-40B4-BE49-F238E27FC236}">
                <a16:creationId xmlns:a16="http://schemas.microsoft.com/office/drawing/2014/main" id="{BA0919ED-EB67-4372-9E01-AC72BA2CD8FC}"/>
              </a:ext>
            </a:extLst>
          </p:cNvPr>
          <p:cNvGrpSpPr/>
          <p:nvPr/>
        </p:nvGrpSpPr>
        <p:grpSpPr>
          <a:xfrm>
            <a:off x="1441519" y="4335001"/>
            <a:ext cx="2873672" cy="295165"/>
            <a:chOff x="579017" y="954955"/>
            <a:chExt cx="2873672" cy="295165"/>
          </a:xfrm>
          <a:solidFill>
            <a:schemeClr val="tx2"/>
          </a:solidFill>
        </p:grpSpPr>
        <p:sp>
          <p:nvSpPr>
            <p:cNvPr id="16" name="Rectangle 15">
              <a:extLst>
                <a:ext uri="{FF2B5EF4-FFF2-40B4-BE49-F238E27FC236}">
                  <a16:creationId xmlns:a16="http://schemas.microsoft.com/office/drawing/2014/main" id="{0B696FB9-81A8-4E1B-9106-8553E0E816F6}"/>
                </a:ext>
              </a:extLst>
            </p:cNvPr>
            <p:cNvSpPr/>
            <p:nvPr/>
          </p:nvSpPr>
          <p:spPr>
            <a:xfrm>
              <a:off x="579017" y="954955"/>
              <a:ext cx="2873672" cy="295165"/>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TextBox 17">
              <a:extLst>
                <a:ext uri="{FF2B5EF4-FFF2-40B4-BE49-F238E27FC236}">
                  <a16:creationId xmlns:a16="http://schemas.microsoft.com/office/drawing/2014/main" id="{62516F98-001E-4A55-9408-D6801071C44F}"/>
                </a:ext>
              </a:extLst>
            </p:cNvPr>
            <p:cNvSpPr txBox="1"/>
            <p:nvPr/>
          </p:nvSpPr>
          <p:spPr>
            <a:xfrm>
              <a:off x="579017" y="954955"/>
              <a:ext cx="2873672" cy="29516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PCP TEAMS</a:t>
              </a:r>
            </a:p>
          </p:txBody>
        </p:sp>
      </p:grpSp>
    </p:spTree>
    <p:extLst>
      <p:ext uri="{BB962C8B-B14F-4D97-AF65-F5344CB8AC3E}">
        <p14:creationId xmlns:p14="http://schemas.microsoft.com/office/powerpoint/2010/main" val="167396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454BA7-B857-404D-8860-06E026C6D39D}"/>
              </a:ext>
            </a:extLst>
          </p:cNvPr>
          <p:cNvSpPr>
            <a:spLocks noGrp="1"/>
          </p:cNvSpPr>
          <p:nvPr>
            <p:ph type="title"/>
          </p:nvPr>
        </p:nvSpPr>
        <p:spPr>
          <a:xfrm>
            <a:off x="836676" y="63739"/>
            <a:ext cx="10515600" cy="1325563"/>
          </a:xfrm>
        </p:spPr>
        <p:txBody>
          <a:bodyPr/>
          <a:lstStyle/>
          <a:p>
            <a:pPr algn="ctr"/>
            <a:r>
              <a:rPr lang="en-US" b="1" dirty="0"/>
              <a:t>CONTINGENCY for INPATIENTS 181-220:  </a:t>
            </a:r>
            <a:r>
              <a:rPr lang="en-US" b="1" dirty="0">
                <a:solidFill>
                  <a:srgbClr val="00B050"/>
                </a:solidFill>
              </a:rPr>
              <a:t>DAY</a:t>
            </a:r>
            <a:endParaRPr lang="en-US" dirty="0">
              <a:solidFill>
                <a:srgbClr val="00B050"/>
              </a:solidFill>
            </a:endParaRPr>
          </a:p>
        </p:txBody>
      </p:sp>
      <p:grpSp>
        <p:nvGrpSpPr>
          <p:cNvPr id="4" name="Group 3">
            <a:extLst>
              <a:ext uri="{FF2B5EF4-FFF2-40B4-BE49-F238E27FC236}">
                <a16:creationId xmlns:a16="http://schemas.microsoft.com/office/drawing/2014/main" id="{37E03BAF-BCC3-4F99-9CA0-88A237FB3608}"/>
              </a:ext>
            </a:extLst>
          </p:cNvPr>
          <p:cNvGrpSpPr/>
          <p:nvPr/>
        </p:nvGrpSpPr>
        <p:grpSpPr>
          <a:xfrm>
            <a:off x="970370" y="1188925"/>
            <a:ext cx="6708858" cy="5968194"/>
            <a:chOff x="-163970" y="1701870"/>
            <a:chExt cx="5722559" cy="5809910"/>
          </a:xfrm>
        </p:grpSpPr>
        <p:sp>
          <p:nvSpPr>
            <p:cNvPr id="13" name="TextBox 12">
              <a:extLst>
                <a:ext uri="{FF2B5EF4-FFF2-40B4-BE49-F238E27FC236}">
                  <a16:creationId xmlns:a16="http://schemas.microsoft.com/office/drawing/2014/main" id="{F03CA730-A430-4E5E-B6A6-3EB28DF6DE34}"/>
                </a:ext>
              </a:extLst>
            </p:cNvPr>
            <p:cNvSpPr txBox="1"/>
            <p:nvPr/>
          </p:nvSpPr>
          <p:spPr>
            <a:xfrm>
              <a:off x="1732547" y="1701870"/>
              <a:ext cx="3826042" cy="707886"/>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Rounding team</a:t>
              </a:r>
            </a:p>
          </p:txBody>
        </p:sp>
        <p:graphicFrame>
          <p:nvGraphicFramePr>
            <p:cNvPr id="3" name="Diagram 2">
              <a:extLst>
                <a:ext uri="{FF2B5EF4-FFF2-40B4-BE49-F238E27FC236}">
                  <a16:creationId xmlns:a16="http://schemas.microsoft.com/office/drawing/2014/main" id="{CC82EF76-CB1F-4678-86FC-00EFEA33FBF0}"/>
                </a:ext>
              </a:extLst>
            </p:cNvPr>
            <p:cNvGraphicFramePr/>
            <p:nvPr/>
          </p:nvGraphicFramePr>
          <p:xfrm>
            <a:off x="-163970" y="4328077"/>
            <a:ext cx="3387040" cy="3183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grpSp>
        <p:nvGrpSpPr>
          <p:cNvPr id="6" name="Group 5">
            <a:extLst>
              <a:ext uri="{FF2B5EF4-FFF2-40B4-BE49-F238E27FC236}">
                <a16:creationId xmlns:a16="http://schemas.microsoft.com/office/drawing/2014/main" id="{F297DD52-3BFD-4B19-8AF9-765EEE1FDD20}"/>
              </a:ext>
            </a:extLst>
          </p:cNvPr>
          <p:cNvGrpSpPr/>
          <p:nvPr/>
        </p:nvGrpSpPr>
        <p:grpSpPr>
          <a:xfrm>
            <a:off x="10008177" y="2942043"/>
            <a:ext cx="1837299" cy="1325563"/>
            <a:chOff x="8207032" y="2188023"/>
            <a:chExt cx="3146768" cy="2711606"/>
          </a:xfrm>
        </p:grpSpPr>
        <p:sp>
          <p:nvSpPr>
            <p:cNvPr id="28" name="TextBox 27">
              <a:extLst>
                <a:ext uri="{FF2B5EF4-FFF2-40B4-BE49-F238E27FC236}">
                  <a16:creationId xmlns:a16="http://schemas.microsoft.com/office/drawing/2014/main" id="{FF7E3E56-C9DA-4F1B-BBC1-1B38DE8D3D7A}"/>
                </a:ext>
              </a:extLst>
            </p:cNvPr>
            <p:cNvSpPr txBox="1"/>
            <p:nvPr/>
          </p:nvSpPr>
          <p:spPr>
            <a:xfrm>
              <a:off x="8207032" y="2188023"/>
              <a:ext cx="3146768" cy="755515"/>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Ranger Team</a:t>
              </a:r>
            </a:p>
          </p:txBody>
        </p:sp>
        <p:graphicFrame>
          <p:nvGraphicFramePr>
            <p:cNvPr id="5" name="Diagram 4">
              <a:extLst>
                <a:ext uri="{FF2B5EF4-FFF2-40B4-BE49-F238E27FC236}">
                  <a16:creationId xmlns:a16="http://schemas.microsoft.com/office/drawing/2014/main" id="{A03512DF-3BC0-4B92-B4AA-36AC7EAF206C}"/>
                </a:ext>
              </a:extLst>
            </p:cNvPr>
            <p:cNvGraphicFramePr/>
            <p:nvPr/>
          </p:nvGraphicFramePr>
          <p:xfrm>
            <a:off x="8413659" y="3216443"/>
            <a:ext cx="2804091" cy="16831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graphicFrame>
        <p:nvGraphicFramePr>
          <p:cNvPr id="11" name="Diagram 10">
            <a:extLst>
              <a:ext uri="{FF2B5EF4-FFF2-40B4-BE49-F238E27FC236}">
                <a16:creationId xmlns:a16="http://schemas.microsoft.com/office/drawing/2014/main" id="{99E7A69E-29BF-419B-8F22-62E2ECC0E924}"/>
              </a:ext>
            </a:extLst>
          </p:cNvPr>
          <p:cNvGraphicFramePr/>
          <p:nvPr/>
        </p:nvGraphicFramePr>
        <p:xfrm>
          <a:off x="804223" y="1463540"/>
          <a:ext cx="4303101" cy="334560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2" name="Diagram 11">
            <a:extLst>
              <a:ext uri="{FF2B5EF4-FFF2-40B4-BE49-F238E27FC236}">
                <a16:creationId xmlns:a16="http://schemas.microsoft.com/office/drawing/2014/main" id="{919DCD92-6A64-4258-9C2A-0A5CE0122ABC}"/>
              </a:ext>
            </a:extLst>
          </p:cNvPr>
          <p:cNvGraphicFramePr/>
          <p:nvPr/>
        </p:nvGraphicFramePr>
        <p:xfrm>
          <a:off x="5639335" y="3897783"/>
          <a:ext cx="4337898" cy="327043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7" name="Diagram 16">
            <a:extLst>
              <a:ext uri="{FF2B5EF4-FFF2-40B4-BE49-F238E27FC236}">
                <a16:creationId xmlns:a16="http://schemas.microsoft.com/office/drawing/2014/main" id="{D3BFD8CA-C41B-4680-8F36-D8E7BAFCDC14}"/>
              </a:ext>
            </a:extLst>
          </p:cNvPr>
          <p:cNvGraphicFramePr/>
          <p:nvPr/>
        </p:nvGraphicFramePr>
        <p:xfrm>
          <a:off x="5412325" y="1389302"/>
          <a:ext cx="4249241" cy="3440661"/>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pSp>
        <p:nvGrpSpPr>
          <p:cNvPr id="14" name="Group 13">
            <a:extLst>
              <a:ext uri="{FF2B5EF4-FFF2-40B4-BE49-F238E27FC236}">
                <a16:creationId xmlns:a16="http://schemas.microsoft.com/office/drawing/2014/main" id="{BA0919ED-EB67-4372-9E01-AC72BA2CD8FC}"/>
              </a:ext>
            </a:extLst>
          </p:cNvPr>
          <p:cNvGrpSpPr/>
          <p:nvPr/>
        </p:nvGrpSpPr>
        <p:grpSpPr>
          <a:xfrm>
            <a:off x="1441519" y="4335001"/>
            <a:ext cx="2873672" cy="295165"/>
            <a:chOff x="579017" y="954955"/>
            <a:chExt cx="2873672" cy="295165"/>
          </a:xfrm>
          <a:solidFill>
            <a:schemeClr val="tx2"/>
          </a:solidFill>
        </p:grpSpPr>
        <p:sp>
          <p:nvSpPr>
            <p:cNvPr id="16" name="Rectangle 15">
              <a:extLst>
                <a:ext uri="{FF2B5EF4-FFF2-40B4-BE49-F238E27FC236}">
                  <a16:creationId xmlns:a16="http://schemas.microsoft.com/office/drawing/2014/main" id="{0B696FB9-81A8-4E1B-9106-8553E0E816F6}"/>
                </a:ext>
              </a:extLst>
            </p:cNvPr>
            <p:cNvSpPr/>
            <p:nvPr/>
          </p:nvSpPr>
          <p:spPr>
            <a:xfrm>
              <a:off x="579017" y="954955"/>
              <a:ext cx="2873672" cy="295165"/>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TextBox 17">
              <a:extLst>
                <a:ext uri="{FF2B5EF4-FFF2-40B4-BE49-F238E27FC236}">
                  <a16:creationId xmlns:a16="http://schemas.microsoft.com/office/drawing/2014/main" id="{62516F98-001E-4A55-9408-D6801071C44F}"/>
                </a:ext>
              </a:extLst>
            </p:cNvPr>
            <p:cNvSpPr txBox="1"/>
            <p:nvPr/>
          </p:nvSpPr>
          <p:spPr>
            <a:xfrm>
              <a:off x="579017" y="954955"/>
              <a:ext cx="2873672" cy="29516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PCP TEAMS</a:t>
              </a:r>
            </a:p>
          </p:txBody>
        </p:sp>
      </p:grpSp>
      <p:grpSp>
        <p:nvGrpSpPr>
          <p:cNvPr id="19" name="Group 18">
            <a:extLst>
              <a:ext uri="{FF2B5EF4-FFF2-40B4-BE49-F238E27FC236}">
                <a16:creationId xmlns:a16="http://schemas.microsoft.com/office/drawing/2014/main" id="{6F6A2C55-2BCE-4454-9475-9FC267540CC2}"/>
              </a:ext>
            </a:extLst>
          </p:cNvPr>
          <p:cNvGrpSpPr/>
          <p:nvPr/>
        </p:nvGrpSpPr>
        <p:grpSpPr>
          <a:xfrm>
            <a:off x="6102870" y="4328227"/>
            <a:ext cx="2873672" cy="295165"/>
            <a:chOff x="579017" y="954955"/>
            <a:chExt cx="2873672" cy="295165"/>
          </a:xfrm>
          <a:solidFill>
            <a:srgbClr val="C00000"/>
          </a:solidFill>
        </p:grpSpPr>
        <p:sp>
          <p:nvSpPr>
            <p:cNvPr id="20" name="Rectangle 19">
              <a:extLst>
                <a:ext uri="{FF2B5EF4-FFF2-40B4-BE49-F238E27FC236}">
                  <a16:creationId xmlns:a16="http://schemas.microsoft.com/office/drawing/2014/main" id="{1042BD19-0001-4CB4-BE24-06A678BFAE61}"/>
                </a:ext>
              </a:extLst>
            </p:cNvPr>
            <p:cNvSpPr/>
            <p:nvPr/>
          </p:nvSpPr>
          <p:spPr>
            <a:xfrm>
              <a:off x="579017" y="954955"/>
              <a:ext cx="2873672" cy="295165"/>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id="{FDA83E12-D220-42A4-A3A7-B91076FD2F53}"/>
                </a:ext>
              </a:extLst>
            </p:cNvPr>
            <p:cNvSpPr txBox="1"/>
            <p:nvPr/>
          </p:nvSpPr>
          <p:spPr>
            <a:xfrm>
              <a:off x="579017" y="954955"/>
              <a:ext cx="2873672" cy="29516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CONSULTANT + PA/NP TEAMS</a:t>
              </a:r>
            </a:p>
          </p:txBody>
        </p:sp>
      </p:grpSp>
    </p:spTree>
    <p:extLst>
      <p:ext uri="{BB962C8B-B14F-4D97-AF65-F5344CB8AC3E}">
        <p14:creationId xmlns:p14="http://schemas.microsoft.com/office/powerpoint/2010/main" val="61582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454BA7-B857-404D-8860-06E026C6D39D}"/>
              </a:ext>
            </a:extLst>
          </p:cNvPr>
          <p:cNvSpPr>
            <a:spLocks noGrp="1"/>
          </p:cNvSpPr>
          <p:nvPr>
            <p:ph type="title"/>
          </p:nvPr>
        </p:nvSpPr>
        <p:spPr>
          <a:xfrm>
            <a:off x="829208" y="204858"/>
            <a:ext cx="10515600" cy="1325563"/>
          </a:xfrm>
        </p:spPr>
        <p:txBody>
          <a:bodyPr/>
          <a:lstStyle/>
          <a:p>
            <a:pPr algn="ctr"/>
            <a:r>
              <a:rPr lang="en-US" b="1" dirty="0"/>
              <a:t>CURRENT STATE for INPATIENTS 1-180:  </a:t>
            </a:r>
            <a:r>
              <a:rPr lang="en-US" b="1" dirty="0">
                <a:solidFill>
                  <a:srgbClr val="FFC000"/>
                </a:solidFill>
              </a:rPr>
              <a:t>NIGHT</a:t>
            </a:r>
            <a:endParaRPr lang="en-US" dirty="0">
              <a:solidFill>
                <a:srgbClr val="FFC000"/>
              </a:solidFill>
            </a:endParaRPr>
          </a:p>
        </p:txBody>
      </p:sp>
      <p:grpSp>
        <p:nvGrpSpPr>
          <p:cNvPr id="10" name="Group 9">
            <a:extLst>
              <a:ext uri="{FF2B5EF4-FFF2-40B4-BE49-F238E27FC236}">
                <a16:creationId xmlns:a16="http://schemas.microsoft.com/office/drawing/2014/main" id="{C75E102D-E8CB-4FEF-B55E-1650D4A5C760}"/>
              </a:ext>
            </a:extLst>
          </p:cNvPr>
          <p:cNvGrpSpPr/>
          <p:nvPr/>
        </p:nvGrpSpPr>
        <p:grpSpPr>
          <a:xfrm>
            <a:off x="2449938" y="1967589"/>
            <a:ext cx="2302932" cy="772232"/>
            <a:chOff x="2805874" y="1078180"/>
            <a:chExt cx="1544465" cy="772232"/>
          </a:xfrm>
        </p:grpSpPr>
        <p:sp>
          <p:nvSpPr>
            <p:cNvPr id="11" name="Rectangle 10">
              <a:extLst>
                <a:ext uri="{FF2B5EF4-FFF2-40B4-BE49-F238E27FC236}">
                  <a16:creationId xmlns:a16="http://schemas.microsoft.com/office/drawing/2014/main" id="{9E1D591F-8CB9-4707-9FB0-D903AE4C1F2E}"/>
                </a:ext>
              </a:extLst>
            </p:cNvPr>
            <p:cNvSpPr/>
            <p:nvPr/>
          </p:nvSpPr>
          <p:spPr>
            <a:xfrm>
              <a:off x="2805874" y="1078180"/>
              <a:ext cx="1544465" cy="77223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41ACC63D-F70C-45C9-AABE-E340F1197819}"/>
                </a:ext>
              </a:extLst>
            </p:cNvPr>
            <p:cNvSpPr txBox="1"/>
            <p:nvPr/>
          </p:nvSpPr>
          <p:spPr>
            <a:xfrm>
              <a:off x="2805874" y="1078180"/>
              <a:ext cx="1544465" cy="7722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3 HOSPITALIST Admitters 3-11p</a:t>
              </a:r>
            </a:p>
          </p:txBody>
        </p:sp>
      </p:grpSp>
      <p:grpSp>
        <p:nvGrpSpPr>
          <p:cNvPr id="14" name="Group 13">
            <a:extLst>
              <a:ext uri="{FF2B5EF4-FFF2-40B4-BE49-F238E27FC236}">
                <a16:creationId xmlns:a16="http://schemas.microsoft.com/office/drawing/2014/main" id="{FECA147B-B862-445B-9133-52336FCB7D5B}"/>
              </a:ext>
            </a:extLst>
          </p:cNvPr>
          <p:cNvGrpSpPr/>
          <p:nvPr/>
        </p:nvGrpSpPr>
        <p:grpSpPr>
          <a:xfrm>
            <a:off x="5041654" y="1967589"/>
            <a:ext cx="2302932" cy="772232"/>
            <a:chOff x="2805874" y="1078180"/>
            <a:chExt cx="1544465" cy="772232"/>
          </a:xfrm>
        </p:grpSpPr>
        <p:sp>
          <p:nvSpPr>
            <p:cNvPr id="16" name="Rectangle 15">
              <a:extLst>
                <a:ext uri="{FF2B5EF4-FFF2-40B4-BE49-F238E27FC236}">
                  <a16:creationId xmlns:a16="http://schemas.microsoft.com/office/drawing/2014/main" id="{2534DC8C-27F0-46BE-B2DB-5FC204FEFA3F}"/>
                </a:ext>
              </a:extLst>
            </p:cNvPr>
            <p:cNvSpPr/>
            <p:nvPr/>
          </p:nvSpPr>
          <p:spPr>
            <a:xfrm>
              <a:off x="2805874" y="1078180"/>
              <a:ext cx="1544465" cy="77223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7240940C-29C7-4719-AB05-A60E48692A7B}"/>
                </a:ext>
              </a:extLst>
            </p:cNvPr>
            <p:cNvSpPr txBox="1"/>
            <p:nvPr/>
          </p:nvSpPr>
          <p:spPr>
            <a:xfrm>
              <a:off x="2805874" y="1078180"/>
              <a:ext cx="1544465" cy="7722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3 HOSPITALIST Nocturnists 7p-7a</a:t>
              </a:r>
            </a:p>
          </p:txBody>
        </p:sp>
      </p:grpSp>
      <p:grpSp>
        <p:nvGrpSpPr>
          <p:cNvPr id="20" name="Group 19">
            <a:extLst>
              <a:ext uri="{FF2B5EF4-FFF2-40B4-BE49-F238E27FC236}">
                <a16:creationId xmlns:a16="http://schemas.microsoft.com/office/drawing/2014/main" id="{CE7659C6-7D3B-489F-8D78-C4DC33CA07DB}"/>
              </a:ext>
            </a:extLst>
          </p:cNvPr>
          <p:cNvGrpSpPr/>
          <p:nvPr/>
        </p:nvGrpSpPr>
        <p:grpSpPr>
          <a:xfrm>
            <a:off x="7633370" y="1967589"/>
            <a:ext cx="1671422" cy="772232"/>
            <a:chOff x="604067" y="1187028"/>
            <a:chExt cx="1671422" cy="835711"/>
          </a:xfrm>
        </p:grpSpPr>
        <p:sp>
          <p:nvSpPr>
            <p:cNvPr id="21" name="Rectangle 20">
              <a:extLst>
                <a:ext uri="{FF2B5EF4-FFF2-40B4-BE49-F238E27FC236}">
                  <a16:creationId xmlns:a16="http://schemas.microsoft.com/office/drawing/2014/main" id="{097255AE-C51F-4702-A384-76800E460DF2}"/>
                </a:ext>
              </a:extLst>
            </p:cNvPr>
            <p:cNvSpPr/>
            <p:nvPr/>
          </p:nvSpPr>
          <p:spPr>
            <a:xfrm>
              <a:off x="604067" y="1187028"/>
              <a:ext cx="1671422" cy="83571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B5F53704-A3D5-434B-9C13-6644AFD0F16D}"/>
                </a:ext>
              </a:extLst>
            </p:cNvPr>
            <p:cNvSpPr txBox="1"/>
            <p:nvPr/>
          </p:nvSpPr>
          <p:spPr>
            <a:xfrm>
              <a:off x="604067" y="1187028"/>
              <a:ext cx="1671422" cy="8357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PGY-1</a:t>
              </a:r>
            </a:p>
          </p:txBody>
        </p:sp>
      </p:grpSp>
      <p:sp>
        <p:nvSpPr>
          <p:cNvPr id="18" name="TextBox 17">
            <a:extLst>
              <a:ext uri="{FF2B5EF4-FFF2-40B4-BE49-F238E27FC236}">
                <a16:creationId xmlns:a16="http://schemas.microsoft.com/office/drawing/2014/main" id="{56C6E9C0-5D44-40A9-B786-70CF6152688C}"/>
              </a:ext>
            </a:extLst>
          </p:cNvPr>
          <p:cNvSpPr txBox="1"/>
          <p:nvPr/>
        </p:nvSpPr>
        <p:spPr>
          <a:xfrm>
            <a:off x="5274470" y="3338368"/>
            <a:ext cx="1837299" cy="36933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Virtual Pager</a:t>
            </a:r>
          </a:p>
        </p:txBody>
      </p:sp>
    </p:spTree>
    <p:extLst>
      <p:ext uri="{BB962C8B-B14F-4D97-AF65-F5344CB8AC3E}">
        <p14:creationId xmlns:p14="http://schemas.microsoft.com/office/powerpoint/2010/main" val="41492661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454BA7-B857-404D-8860-06E026C6D39D}"/>
              </a:ext>
            </a:extLst>
          </p:cNvPr>
          <p:cNvSpPr>
            <a:spLocks noGrp="1"/>
          </p:cNvSpPr>
          <p:nvPr>
            <p:ph type="title"/>
          </p:nvPr>
        </p:nvSpPr>
        <p:spPr>
          <a:xfrm>
            <a:off x="829208" y="204858"/>
            <a:ext cx="10515600" cy="1325563"/>
          </a:xfrm>
        </p:spPr>
        <p:txBody>
          <a:bodyPr/>
          <a:lstStyle/>
          <a:p>
            <a:pPr algn="ctr"/>
            <a:r>
              <a:rPr lang="en-US" b="1" dirty="0"/>
              <a:t>CONTINGENCY for INPATIENTS 1-220:  </a:t>
            </a:r>
            <a:r>
              <a:rPr lang="en-US" b="1" dirty="0">
                <a:solidFill>
                  <a:srgbClr val="FFC000"/>
                </a:solidFill>
              </a:rPr>
              <a:t>NIGHT</a:t>
            </a:r>
            <a:endParaRPr lang="en-US" dirty="0">
              <a:solidFill>
                <a:srgbClr val="FFC000"/>
              </a:solidFill>
            </a:endParaRPr>
          </a:p>
        </p:txBody>
      </p:sp>
      <p:grpSp>
        <p:nvGrpSpPr>
          <p:cNvPr id="10" name="Group 9">
            <a:extLst>
              <a:ext uri="{FF2B5EF4-FFF2-40B4-BE49-F238E27FC236}">
                <a16:creationId xmlns:a16="http://schemas.microsoft.com/office/drawing/2014/main" id="{C75E102D-E8CB-4FEF-B55E-1650D4A5C760}"/>
              </a:ext>
            </a:extLst>
          </p:cNvPr>
          <p:cNvGrpSpPr/>
          <p:nvPr/>
        </p:nvGrpSpPr>
        <p:grpSpPr>
          <a:xfrm>
            <a:off x="2449938" y="1967589"/>
            <a:ext cx="2302932" cy="772232"/>
            <a:chOff x="2805874" y="1078180"/>
            <a:chExt cx="1544465" cy="772232"/>
          </a:xfrm>
        </p:grpSpPr>
        <p:sp>
          <p:nvSpPr>
            <p:cNvPr id="11" name="Rectangle 10">
              <a:extLst>
                <a:ext uri="{FF2B5EF4-FFF2-40B4-BE49-F238E27FC236}">
                  <a16:creationId xmlns:a16="http://schemas.microsoft.com/office/drawing/2014/main" id="{9E1D591F-8CB9-4707-9FB0-D903AE4C1F2E}"/>
                </a:ext>
              </a:extLst>
            </p:cNvPr>
            <p:cNvSpPr/>
            <p:nvPr/>
          </p:nvSpPr>
          <p:spPr>
            <a:xfrm>
              <a:off x="2805874" y="1078180"/>
              <a:ext cx="1544465" cy="77223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41ACC63D-F70C-45C9-AABE-E340F1197819}"/>
                </a:ext>
              </a:extLst>
            </p:cNvPr>
            <p:cNvSpPr txBox="1"/>
            <p:nvPr/>
          </p:nvSpPr>
          <p:spPr>
            <a:xfrm>
              <a:off x="2805874" y="1078180"/>
              <a:ext cx="1544465" cy="7722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3 HOSPITALIST Admitters 3-11p</a:t>
              </a:r>
            </a:p>
          </p:txBody>
        </p:sp>
      </p:grpSp>
      <p:grpSp>
        <p:nvGrpSpPr>
          <p:cNvPr id="14" name="Group 13">
            <a:extLst>
              <a:ext uri="{FF2B5EF4-FFF2-40B4-BE49-F238E27FC236}">
                <a16:creationId xmlns:a16="http://schemas.microsoft.com/office/drawing/2014/main" id="{FECA147B-B862-445B-9133-52336FCB7D5B}"/>
              </a:ext>
            </a:extLst>
          </p:cNvPr>
          <p:cNvGrpSpPr/>
          <p:nvPr/>
        </p:nvGrpSpPr>
        <p:grpSpPr>
          <a:xfrm>
            <a:off x="5041654" y="1967589"/>
            <a:ext cx="2302932" cy="772232"/>
            <a:chOff x="2805874" y="1078180"/>
            <a:chExt cx="1544465" cy="772232"/>
          </a:xfrm>
        </p:grpSpPr>
        <p:sp>
          <p:nvSpPr>
            <p:cNvPr id="16" name="Rectangle 15">
              <a:extLst>
                <a:ext uri="{FF2B5EF4-FFF2-40B4-BE49-F238E27FC236}">
                  <a16:creationId xmlns:a16="http://schemas.microsoft.com/office/drawing/2014/main" id="{2534DC8C-27F0-46BE-B2DB-5FC204FEFA3F}"/>
                </a:ext>
              </a:extLst>
            </p:cNvPr>
            <p:cNvSpPr/>
            <p:nvPr/>
          </p:nvSpPr>
          <p:spPr>
            <a:xfrm>
              <a:off x="2805874" y="1078180"/>
              <a:ext cx="1544465" cy="77223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7240940C-29C7-4719-AB05-A60E48692A7B}"/>
                </a:ext>
              </a:extLst>
            </p:cNvPr>
            <p:cNvSpPr txBox="1"/>
            <p:nvPr/>
          </p:nvSpPr>
          <p:spPr>
            <a:xfrm>
              <a:off x="2805874" y="1078180"/>
              <a:ext cx="1544465" cy="7722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3 HOSPITALIST Nocturnists 7p-7a</a:t>
              </a:r>
            </a:p>
          </p:txBody>
        </p:sp>
      </p:grpSp>
      <p:grpSp>
        <p:nvGrpSpPr>
          <p:cNvPr id="20" name="Group 19">
            <a:extLst>
              <a:ext uri="{FF2B5EF4-FFF2-40B4-BE49-F238E27FC236}">
                <a16:creationId xmlns:a16="http://schemas.microsoft.com/office/drawing/2014/main" id="{CE7659C6-7D3B-489F-8D78-C4DC33CA07DB}"/>
              </a:ext>
            </a:extLst>
          </p:cNvPr>
          <p:cNvGrpSpPr/>
          <p:nvPr/>
        </p:nvGrpSpPr>
        <p:grpSpPr>
          <a:xfrm>
            <a:off x="7633370" y="1967589"/>
            <a:ext cx="1671422" cy="772232"/>
            <a:chOff x="604067" y="1187028"/>
            <a:chExt cx="1671422" cy="835711"/>
          </a:xfrm>
        </p:grpSpPr>
        <p:sp>
          <p:nvSpPr>
            <p:cNvPr id="21" name="Rectangle 20">
              <a:extLst>
                <a:ext uri="{FF2B5EF4-FFF2-40B4-BE49-F238E27FC236}">
                  <a16:creationId xmlns:a16="http://schemas.microsoft.com/office/drawing/2014/main" id="{097255AE-C51F-4702-A384-76800E460DF2}"/>
                </a:ext>
              </a:extLst>
            </p:cNvPr>
            <p:cNvSpPr/>
            <p:nvPr/>
          </p:nvSpPr>
          <p:spPr>
            <a:xfrm>
              <a:off x="604067" y="1187028"/>
              <a:ext cx="1671422" cy="83571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B5F53704-A3D5-434B-9C13-6644AFD0F16D}"/>
                </a:ext>
              </a:extLst>
            </p:cNvPr>
            <p:cNvSpPr txBox="1"/>
            <p:nvPr/>
          </p:nvSpPr>
          <p:spPr>
            <a:xfrm>
              <a:off x="604067" y="1187028"/>
              <a:ext cx="1671422" cy="8357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PGY-1</a:t>
              </a:r>
            </a:p>
          </p:txBody>
        </p:sp>
      </p:grpSp>
      <p:grpSp>
        <p:nvGrpSpPr>
          <p:cNvPr id="26" name="Group 25">
            <a:extLst>
              <a:ext uri="{FF2B5EF4-FFF2-40B4-BE49-F238E27FC236}">
                <a16:creationId xmlns:a16="http://schemas.microsoft.com/office/drawing/2014/main" id="{C9C77B61-4FF1-4CAD-870E-747983747C35}"/>
              </a:ext>
            </a:extLst>
          </p:cNvPr>
          <p:cNvGrpSpPr/>
          <p:nvPr/>
        </p:nvGrpSpPr>
        <p:grpSpPr>
          <a:xfrm>
            <a:off x="5274470" y="3338368"/>
            <a:ext cx="1837299" cy="1325563"/>
            <a:chOff x="8207032" y="2188023"/>
            <a:chExt cx="3146768" cy="2711606"/>
          </a:xfrm>
        </p:grpSpPr>
        <p:sp>
          <p:nvSpPr>
            <p:cNvPr id="27" name="TextBox 26">
              <a:extLst>
                <a:ext uri="{FF2B5EF4-FFF2-40B4-BE49-F238E27FC236}">
                  <a16:creationId xmlns:a16="http://schemas.microsoft.com/office/drawing/2014/main" id="{7DD22C01-E51B-46D0-AE8C-6189A7439DC7}"/>
                </a:ext>
              </a:extLst>
            </p:cNvPr>
            <p:cNvSpPr txBox="1"/>
            <p:nvPr/>
          </p:nvSpPr>
          <p:spPr>
            <a:xfrm>
              <a:off x="8207032" y="2188023"/>
              <a:ext cx="3146768" cy="755515"/>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Ranger Team</a:t>
              </a:r>
            </a:p>
          </p:txBody>
        </p:sp>
        <p:graphicFrame>
          <p:nvGraphicFramePr>
            <p:cNvPr id="29" name="Diagram 28">
              <a:extLst>
                <a:ext uri="{FF2B5EF4-FFF2-40B4-BE49-F238E27FC236}">
                  <a16:creationId xmlns:a16="http://schemas.microsoft.com/office/drawing/2014/main" id="{A0063D6B-0E71-4839-8334-E5824A9CC4F7}"/>
                </a:ext>
              </a:extLst>
            </p:cNvPr>
            <p:cNvGraphicFramePr/>
            <p:nvPr/>
          </p:nvGraphicFramePr>
          <p:xfrm>
            <a:off x="8413659" y="3216443"/>
            <a:ext cx="2804091" cy="1683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Tree>
    <p:extLst>
      <p:ext uri="{BB962C8B-B14F-4D97-AF65-F5344CB8AC3E}">
        <p14:creationId xmlns:p14="http://schemas.microsoft.com/office/powerpoint/2010/main" val="107931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66A232-DA3A-45DA-90CB-5D1C8F256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62">
            <a:extLst>
              <a:ext uri="{FF2B5EF4-FFF2-40B4-BE49-F238E27FC236}">
                <a16:creationId xmlns:a16="http://schemas.microsoft.com/office/drawing/2014/main" id="{84621B30-14E9-46CC-BC16-11C343C7C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54552" y="-3757380"/>
            <a:ext cx="4682893" cy="12192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98A176-F7EB-497C-9EEE-F22AA59BDAD6}"/>
              </a:ext>
            </a:extLst>
          </p:cNvPr>
          <p:cNvSpPr>
            <a:spLocks noGrp="1"/>
          </p:cNvSpPr>
          <p:nvPr>
            <p:ph type="title"/>
          </p:nvPr>
        </p:nvSpPr>
        <p:spPr>
          <a:xfrm>
            <a:off x="1174866" y="1122363"/>
            <a:ext cx="9842269" cy="2751368"/>
          </a:xfrm>
        </p:spPr>
        <p:txBody>
          <a:bodyPr vert="horz" lIns="91440" tIns="45720" rIns="91440" bIns="45720" rtlCol="0" anchor="b">
            <a:normAutofit/>
          </a:bodyPr>
          <a:lstStyle/>
          <a:p>
            <a:pPr algn="ctr"/>
            <a:r>
              <a:rPr lang="en-US" sz="8000" kern="1200">
                <a:solidFill>
                  <a:schemeClr val="tx1"/>
                </a:solidFill>
                <a:latin typeface="+mj-lt"/>
                <a:ea typeface="+mj-ea"/>
                <a:cs typeface="+mj-cs"/>
              </a:rPr>
              <a:t>Training up/Education</a:t>
            </a:r>
          </a:p>
        </p:txBody>
      </p:sp>
      <p:grpSp>
        <p:nvGrpSpPr>
          <p:cNvPr id="12" name="Group 11">
            <a:extLst>
              <a:ext uri="{FF2B5EF4-FFF2-40B4-BE49-F238E27FC236}">
                <a16:creationId xmlns:a16="http://schemas.microsoft.com/office/drawing/2014/main" id="{2D12E764-0992-43A1-B56A-B33BC391B7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2392" y="64008"/>
            <a:ext cx="1178966" cy="232963"/>
            <a:chOff x="5422392" y="64008"/>
            <a:chExt cx="1178966" cy="232963"/>
          </a:xfrm>
        </p:grpSpPr>
        <p:sp>
          <p:nvSpPr>
            <p:cNvPr id="13" name="Rectangle 64">
              <a:extLst>
                <a:ext uri="{FF2B5EF4-FFF2-40B4-BE49-F238E27FC236}">
                  <a16:creationId xmlns:a16="http://schemas.microsoft.com/office/drawing/2014/main" id="{049CC334-F54B-4383-9B09-BACE5AA68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66">
              <a:extLst>
                <a:ext uri="{FF2B5EF4-FFF2-40B4-BE49-F238E27FC236}">
                  <a16:creationId xmlns:a16="http://schemas.microsoft.com/office/drawing/2014/main" id="{C6843BFB-87B4-4AE2-BB9E-2CD0D1DC7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64">
              <a:extLst>
                <a:ext uri="{FF2B5EF4-FFF2-40B4-BE49-F238E27FC236}">
                  <a16:creationId xmlns:a16="http://schemas.microsoft.com/office/drawing/2014/main" id="{7C9A06E3-C813-4CC4-BAAC-374B6C8744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66">
              <a:extLst>
                <a:ext uri="{FF2B5EF4-FFF2-40B4-BE49-F238E27FC236}">
                  <a16:creationId xmlns:a16="http://schemas.microsoft.com/office/drawing/2014/main" id="{01810C15-F1AD-438A-A987-1C3E2C5E6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64">
              <a:extLst>
                <a:ext uri="{FF2B5EF4-FFF2-40B4-BE49-F238E27FC236}">
                  <a16:creationId xmlns:a16="http://schemas.microsoft.com/office/drawing/2014/main" id="{74459CCB-6F53-4C8F-8C44-485971D1A1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66">
              <a:extLst>
                <a:ext uri="{FF2B5EF4-FFF2-40B4-BE49-F238E27FC236}">
                  <a16:creationId xmlns:a16="http://schemas.microsoft.com/office/drawing/2014/main" id="{FE6BED97-B150-4B72-97A5-E8DF48025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64">
              <a:extLst>
                <a:ext uri="{FF2B5EF4-FFF2-40B4-BE49-F238E27FC236}">
                  <a16:creationId xmlns:a16="http://schemas.microsoft.com/office/drawing/2014/main" id="{946D18BB-8338-43D9-8567-1FFB25C63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66">
              <a:extLst>
                <a:ext uri="{FF2B5EF4-FFF2-40B4-BE49-F238E27FC236}">
                  <a16:creationId xmlns:a16="http://schemas.microsoft.com/office/drawing/2014/main" id="{7298284E-350F-4886-A447-FC33ED648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64">
              <a:extLst>
                <a:ext uri="{FF2B5EF4-FFF2-40B4-BE49-F238E27FC236}">
                  <a16:creationId xmlns:a16="http://schemas.microsoft.com/office/drawing/2014/main" id="{F2605B63-233B-4115-BF59-C60984206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66">
              <a:extLst>
                <a:ext uri="{FF2B5EF4-FFF2-40B4-BE49-F238E27FC236}">
                  <a16:creationId xmlns:a16="http://schemas.microsoft.com/office/drawing/2014/main" id="{794850D4-9DF3-41C3-9915-EA003EC85D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64">
              <a:extLst>
                <a:ext uri="{FF2B5EF4-FFF2-40B4-BE49-F238E27FC236}">
                  <a16:creationId xmlns:a16="http://schemas.microsoft.com/office/drawing/2014/main" id="{A7914252-1864-4298-B230-799AA4C55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66">
              <a:extLst>
                <a:ext uri="{FF2B5EF4-FFF2-40B4-BE49-F238E27FC236}">
                  <a16:creationId xmlns:a16="http://schemas.microsoft.com/office/drawing/2014/main" id="{B07F2F15-BB3A-4A3F-B024-D01611E29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64">
              <a:extLst>
                <a:ext uri="{FF2B5EF4-FFF2-40B4-BE49-F238E27FC236}">
                  <a16:creationId xmlns:a16="http://schemas.microsoft.com/office/drawing/2014/main" id="{BA15824F-3845-4493-A8CD-0F8E1040A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66">
              <a:extLst>
                <a:ext uri="{FF2B5EF4-FFF2-40B4-BE49-F238E27FC236}">
                  <a16:creationId xmlns:a16="http://schemas.microsoft.com/office/drawing/2014/main" id="{5EF36111-5761-485C-B5C4-04558FD15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64">
              <a:extLst>
                <a:ext uri="{FF2B5EF4-FFF2-40B4-BE49-F238E27FC236}">
                  <a16:creationId xmlns:a16="http://schemas.microsoft.com/office/drawing/2014/main" id="{E3F91C66-D12F-4C9E-A83F-2D763F8EF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66">
              <a:extLst>
                <a:ext uri="{FF2B5EF4-FFF2-40B4-BE49-F238E27FC236}">
                  <a16:creationId xmlns:a16="http://schemas.microsoft.com/office/drawing/2014/main" id="{BE1BCA71-94E6-49DA-AC0E-F346F41D9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64">
              <a:extLst>
                <a:ext uri="{FF2B5EF4-FFF2-40B4-BE49-F238E27FC236}">
                  <a16:creationId xmlns:a16="http://schemas.microsoft.com/office/drawing/2014/main" id="{A886068B-8D2E-47C3-A188-829E77DDE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66">
              <a:extLst>
                <a:ext uri="{FF2B5EF4-FFF2-40B4-BE49-F238E27FC236}">
                  <a16:creationId xmlns:a16="http://schemas.microsoft.com/office/drawing/2014/main" id="{3A82B866-4C61-412C-B3E6-118CBDC9E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64">
              <a:extLst>
                <a:ext uri="{FF2B5EF4-FFF2-40B4-BE49-F238E27FC236}">
                  <a16:creationId xmlns:a16="http://schemas.microsoft.com/office/drawing/2014/main" id="{470B9270-289C-4CAE-A237-A2F7AF5D1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66">
              <a:extLst>
                <a:ext uri="{FF2B5EF4-FFF2-40B4-BE49-F238E27FC236}">
                  <a16:creationId xmlns:a16="http://schemas.microsoft.com/office/drawing/2014/main" id="{35AB7C89-5505-4CC2-9376-845C3AFBA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 name="Rectangle 33">
            <a:extLst>
              <a:ext uri="{FF2B5EF4-FFF2-40B4-BE49-F238E27FC236}">
                <a16:creationId xmlns:a16="http://schemas.microsoft.com/office/drawing/2014/main" id="{6B1D0220-8502-4FC9-A709-1F268DFE7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501384"/>
            <a:ext cx="12191999"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498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0472F-F927-4E2B-B38F-FD41C7D2824A}"/>
              </a:ext>
            </a:extLst>
          </p:cNvPr>
          <p:cNvSpPr>
            <a:spLocks noGrp="1"/>
          </p:cNvSpPr>
          <p:nvPr>
            <p:ph type="title"/>
          </p:nvPr>
        </p:nvSpPr>
        <p:spPr>
          <a:xfrm>
            <a:off x="838200" y="365125"/>
            <a:ext cx="10515600" cy="1325563"/>
          </a:xfrm>
        </p:spPr>
        <p:txBody>
          <a:bodyPr>
            <a:normAutofit/>
          </a:bodyPr>
          <a:lstStyle/>
          <a:p>
            <a:pPr algn="ctr"/>
            <a:r>
              <a:rPr lang="en-US" dirty="0"/>
              <a:t>Critical Care Curriculum and Education Plan</a:t>
            </a:r>
            <a:endParaRPr lang="en-US"/>
          </a:p>
        </p:txBody>
      </p:sp>
      <p:graphicFrame>
        <p:nvGraphicFramePr>
          <p:cNvPr id="5" name="Content Placeholder 2">
            <a:extLst>
              <a:ext uri="{FF2B5EF4-FFF2-40B4-BE49-F238E27FC236}">
                <a16:creationId xmlns:a16="http://schemas.microsoft.com/office/drawing/2014/main" id="{C9C8BB6C-8BDC-4DC2-A05C-0203A99E81B7}"/>
              </a:ext>
            </a:extLst>
          </p:cNvPr>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72844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00FBE9C-C36C-47EE-A2F5-0F678D48ED96}"/>
              </a:ext>
            </a:extLst>
          </p:cNvPr>
          <p:cNvSpPr>
            <a:spLocks noGrp="1"/>
          </p:cNvSpPr>
          <p:nvPr>
            <p:ph type="title"/>
          </p:nvPr>
        </p:nvSpPr>
        <p:spPr>
          <a:xfrm>
            <a:off x="838200" y="1412488"/>
            <a:ext cx="2899189" cy="4363844"/>
          </a:xfrm>
        </p:spPr>
        <p:txBody>
          <a:bodyPr anchor="t">
            <a:normAutofit/>
          </a:bodyPr>
          <a:lstStyle/>
          <a:p>
            <a:pPr algn="ctr"/>
            <a:br>
              <a:rPr lang="en-US" sz="4000" b="1" dirty="0">
                <a:solidFill>
                  <a:srgbClr val="FFFFFF"/>
                </a:solidFill>
              </a:rPr>
            </a:br>
            <a:br>
              <a:rPr lang="en-US" sz="4000" b="1" dirty="0">
                <a:solidFill>
                  <a:srgbClr val="FFFFFF"/>
                </a:solidFill>
              </a:rPr>
            </a:br>
            <a:br>
              <a:rPr lang="en-US" sz="4000" b="1" dirty="0">
                <a:solidFill>
                  <a:srgbClr val="FFFFFF"/>
                </a:solidFill>
              </a:rPr>
            </a:br>
            <a:r>
              <a:rPr lang="en-US" sz="4000" b="1" dirty="0">
                <a:solidFill>
                  <a:srgbClr val="FFFFFF"/>
                </a:solidFill>
              </a:rPr>
              <a:t>Didactics</a:t>
            </a:r>
          </a:p>
        </p:txBody>
      </p:sp>
      <p:sp>
        <p:nvSpPr>
          <p:cNvPr id="3" name="Content Placeholder 2">
            <a:extLst>
              <a:ext uri="{FF2B5EF4-FFF2-40B4-BE49-F238E27FC236}">
                <a16:creationId xmlns:a16="http://schemas.microsoft.com/office/drawing/2014/main" id="{BDCAD326-6705-49F5-AD91-1D22EF7EC6C3}"/>
              </a:ext>
            </a:extLst>
          </p:cNvPr>
          <p:cNvSpPr>
            <a:spLocks noGrp="1"/>
          </p:cNvSpPr>
          <p:nvPr>
            <p:ph sz="half" idx="1"/>
          </p:nvPr>
        </p:nvSpPr>
        <p:spPr>
          <a:xfrm>
            <a:off x="4380855" y="1412489"/>
            <a:ext cx="3427283" cy="4363844"/>
          </a:xfrm>
        </p:spPr>
        <p:txBody>
          <a:bodyPr>
            <a:normAutofit/>
          </a:bodyPr>
          <a:lstStyle/>
          <a:p>
            <a:pPr marL="0" indent="0">
              <a:buNone/>
            </a:pPr>
            <a:endParaRPr lang="en-US" sz="2000" dirty="0"/>
          </a:p>
          <a:p>
            <a:pPr marL="0" indent="0">
              <a:buNone/>
            </a:pPr>
            <a:r>
              <a:rPr lang="en-US" sz="2000" dirty="0"/>
              <a:t>SCCM video material &amp; Guidelines</a:t>
            </a:r>
          </a:p>
          <a:p>
            <a:pPr marL="0" indent="0">
              <a:buNone/>
            </a:pPr>
            <a:endParaRPr lang="en-US" sz="2000" dirty="0"/>
          </a:p>
          <a:p>
            <a:pPr marL="0" indent="0">
              <a:buNone/>
            </a:pPr>
            <a:r>
              <a:rPr lang="en-US" sz="2000" dirty="0"/>
              <a:t>BWH COVID ICU material</a:t>
            </a:r>
          </a:p>
          <a:p>
            <a:pPr marL="0" indent="0">
              <a:buNone/>
            </a:pPr>
            <a:endParaRPr lang="en-US" sz="2000" dirty="0"/>
          </a:p>
          <a:p>
            <a:pPr marL="0" indent="0">
              <a:buNone/>
            </a:pPr>
            <a:r>
              <a:rPr lang="en-US" sz="2000" dirty="0"/>
              <a:t>MGH COVIC ICU material</a:t>
            </a:r>
          </a:p>
          <a:p>
            <a:pPr marL="0" indent="0">
              <a:buNone/>
            </a:pPr>
            <a:endParaRPr lang="en-US" sz="2000" dirty="0"/>
          </a:p>
          <a:p>
            <a:pPr marL="0" indent="0">
              <a:buNone/>
            </a:pPr>
            <a:r>
              <a:rPr lang="en-US" sz="2000" dirty="0"/>
              <a:t>Open to other source material—maybe more to come from MGH and BWH</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1F37ABD7-A2CE-487B-9049-B36C38C18610}"/>
              </a:ext>
            </a:extLst>
          </p:cNvPr>
          <p:cNvSpPr>
            <a:spLocks noGrp="1"/>
          </p:cNvSpPr>
          <p:nvPr>
            <p:ph sz="half" idx="2"/>
          </p:nvPr>
        </p:nvSpPr>
        <p:spPr>
          <a:xfrm>
            <a:off x="8451604" y="1412489"/>
            <a:ext cx="3197701" cy="4363844"/>
          </a:xfrm>
        </p:spPr>
        <p:txBody>
          <a:bodyPr>
            <a:normAutofit/>
          </a:bodyPr>
          <a:lstStyle/>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r>
              <a:rPr lang="en-US" sz="2000" dirty="0"/>
              <a:t>Track completion</a:t>
            </a:r>
          </a:p>
        </p:txBody>
      </p:sp>
    </p:spTree>
    <p:extLst>
      <p:ext uri="{BB962C8B-B14F-4D97-AF65-F5344CB8AC3E}">
        <p14:creationId xmlns:p14="http://schemas.microsoft.com/office/powerpoint/2010/main" val="34162560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D38CD35-81F2-4988-B25E-DA01618431CB}"/>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b="1" kern="1200" dirty="0">
                <a:solidFill>
                  <a:srgbClr val="FFFFFF"/>
                </a:solidFill>
                <a:latin typeface="+mj-lt"/>
                <a:ea typeface="+mj-ea"/>
                <a:cs typeface="+mj-cs"/>
              </a:rPr>
              <a:t>SCCM Videos</a:t>
            </a:r>
            <a:br>
              <a:rPr lang="en-US" sz="4800" b="1" kern="1200" dirty="0">
                <a:solidFill>
                  <a:srgbClr val="FFFFFF"/>
                </a:solidFill>
                <a:latin typeface="+mj-lt"/>
                <a:ea typeface="+mj-ea"/>
                <a:cs typeface="+mj-cs"/>
              </a:rPr>
            </a:br>
            <a:r>
              <a:rPr lang="en-US" sz="4800" b="1" kern="1200" dirty="0">
                <a:solidFill>
                  <a:srgbClr val="FFFFFF"/>
                </a:solidFill>
                <a:latin typeface="+mj-lt"/>
                <a:ea typeface="+mj-ea"/>
                <a:cs typeface="+mj-cs"/>
              </a:rPr>
              <a:t>&amp; Guidelines</a:t>
            </a:r>
            <a:br>
              <a:rPr lang="en-US" sz="4800" b="1" kern="1200" dirty="0">
                <a:solidFill>
                  <a:srgbClr val="FFFFFF"/>
                </a:solidFill>
                <a:latin typeface="+mj-lt"/>
                <a:ea typeface="+mj-ea"/>
                <a:cs typeface="+mj-cs"/>
              </a:rPr>
            </a:br>
            <a:r>
              <a:rPr lang="en-US" sz="1300" dirty="0">
                <a:solidFill>
                  <a:schemeClr val="bg1"/>
                </a:solidFill>
                <a:hlinkClick r:id="rId2">
                  <a:extLst>
                    <a:ext uri="{A12FA001-AC4F-418D-AE19-62706E023703}">
                      <ahyp:hlinkClr xmlns:ahyp="http://schemas.microsoft.com/office/drawing/2018/hyperlinkcolor" val="tx"/>
                    </a:ext>
                  </a:extLst>
                </a:hlinkClick>
              </a:rPr>
              <a:t>https://sccm.org/getattachment/Disaster/SSC-COVID19-Critical-Care-Guidelines.pdf?lang=en-US&amp;_zs=WSjjd1&amp;_zl=j1cc6</a:t>
            </a:r>
            <a:endParaRPr lang="en-US" sz="1300" b="1" kern="1200" dirty="0">
              <a:solidFill>
                <a:schemeClr val="bg1"/>
              </a:solidFill>
            </a:endParaRPr>
          </a:p>
        </p:txBody>
      </p:sp>
      <p:pic>
        <p:nvPicPr>
          <p:cNvPr id="7" name="Content Placeholder 6">
            <a:extLst>
              <a:ext uri="{FF2B5EF4-FFF2-40B4-BE49-F238E27FC236}">
                <a16:creationId xmlns:a16="http://schemas.microsoft.com/office/drawing/2014/main" id="{44504664-5368-4142-BBDF-8379CF1FA245}"/>
              </a:ext>
            </a:extLst>
          </p:cNvPr>
          <p:cNvPicPr>
            <a:picLocks noGrp="1" noChangeAspect="1"/>
          </p:cNvPicPr>
          <p:nvPr>
            <p:ph idx="1"/>
          </p:nvPr>
        </p:nvPicPr>
        <p:blipFill rotWithShape="1">
          <a:blip r:embed="rId3"/>
          <a:srcRect r="13968" b="2"/>
          <a:stretch/>
        </p:blipFill>
        <p:spPr>
          <a:xfrm>
            <a:off x="5761038" y="533400"/>
            <a:ext cx="5340350" cy="5165725"/>
          </a:xfrm>
          <a:prstGeom prst="rect">
            <a:avLst/>
          </a:prstGeom>
        </p:spPr>
      </p:pic>
      <p:pic>
        <p:nvPicPr>
          <p:cNvPr id="8" name="Picture 7">
            <a:extLst>
              <a:ext uri="{FF2B5EF4-FFF2-40B4-BE49-F238E27FC236}">
                <a16:creationId xmlns:a16="http://schemas.microsoft.com/office/drawing/2014/main" id="{20696BE3-E0BF-4A22-BFCE-54433C14EB4C}"/>
              </a:ext>
            </a:extLst>
          </p:cNvPr>
          <p:cNvPicPr>
            <a:picLocks noChangeAspect="1"/>
          </p:cNvPicPr>
          <p:nvPr/>
        </p:nvPicPr>
        <p:blipFill>
          <a:blip r:embed="rId4"/>
          <a:stretch>
            <a:fillRect/>
          </a:stretch>
        </p:blipFill>
        <p:spPr>
          <a:xfrm>
            <a:off x="5761038" y="5781675"/>
            <a:ext cx="5340350" cy="550863"/>
          </a:xfrm>
          <a:prstGeom prst="rect">
            <a:avLst/>
          </a:prstGeom>
        </p:spPr>
      </p:pic>
    </p:spTree>
    <p:extLst>
      <p:ext uri="{BB962C8B-B14F-4D97-AF65-F5344CB8AC3E}">
        <p14:creationId xmlns:p14="http://schemas.microsoft.com/office/powerpoint/2010/main" val="1272832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812291-00C9-4FDE-81DB-88913EF0A4F8}"/>
              </a:ext>
            </a:extLst>
          </p:cNvPr>
          <p:cNvPicPr>
            <a:picLocks noChangeAspect="1"/>
          </p:cNvPicPr>
          <p:nvPr/>
        </p:nvPicPr>
        <p:blipFill>
          <a:blip r:embed="rId2"/>
          <a:stretch>
            <a:fillRect/>
          </a:stretch>
        </p:blipFill>
        <p:spPr>
          <a:xfrm>
            <a:off x="0" y="0"/>
            <a:ext cx="12192000" cy="4099915"/>
          </a:xfrm>
          <a:prstGeom prst="rect">
            <a:avLst/>
          </a:prstGeom>
        </p:spPr>
      </p:pic>
      <p:pic>
        <p:nvPicPr>
          <p:cNvPr id="9" name="Picture 8">
            <a:extLst>
              <a:ext uri="{FF2B5EF4-FFF2-40B4-BE49-F238E27FC236}">
                <a16:creationId xmlns:a16="http://schemas.microsoft.com/office/drawing/2014/main" id="{E11B5A8E-9920-4CF7-B2B1-E91F1CB7D56C}"/>
              </a:ext>
            </a:extLst>
          </p:cNvPr>
          <p:cNvPicPr>
            <a:picLocks noChangeAspect="1"/>
          </p:cNvPicPr>
          <p:nvPr/>
        </p:nvPicPr>
        <p:blipFill rotWithShape="1">
          <a:blip r:embed="rId3"/>
          <a:srcRect t="16740" r="6598"/>
          <a:stretch/>
        </p:blipFill>
        <p:spPr>
          <a:xfrm>
            <a:off x="1" y="4099915"/>
            <a:ext cx="12192000" cy="1732179"/>
          </a:xfrm>
          <a:prstGeom prst="rect">
            <a:avLst/>
          </a:prstGeom>
        </p:spPr>
      </p:pic>
    </p:spTree>
    <p:extLst>
      <p:ext uri="{BB962C8B-B14F-4D97-AF65-F5344CB8AC3E}">
        <p14:creationId xmlns:p14="http://schemas.microsoft.com/office/powerpoint/2010/main" val="24643420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937A5B3-B571-4C0A-B958-C98EAB10A8F2}"/>
              </a:ext>
            </a:extLst>
          </p:cNvPr>
          <p:cNvPicPr>
            <a:picLocks noChangeAspect="1"/>
          </p:cNvPicPr>
          <p:nvPr/>
        </p:nvPicPr>
        <p:blipFill rotWithShape="1">
          <a:blip r:embed="rId2"/>
          <a:srcRect l="15319" t="10354" r="15665" b="3546"/>
          <a:stretch/>
        </p:blipFill>
        <p:spPr>
          <a:xfrm>
            <a:off x="6253817" y="1571245"/>
            <a:ext cx="5294715" cy="3715509"/>
          </a:xfrm>
          <a:prstGeom prst="rect">
            <a:avLst/>
          </a:prstGeom>
        </p:spPr>
      </p:pic>
      <p:sp>
        <p:nvSpPr>
          <p:cNvPr id="4" name="Rectangle 3">
            <a:extLst>
              <a:ext uri="{FF2B5EF4-FFF2-40B4-BE49-F238E27FC236}">
                <a16:creationId xmlns:a16="http://schemas.microsoft.com/office/drawing/2014/main" id="{3BE05870-A652-48E5-8849-43A52C512ADD}"/>
              </a:ext>
            </a:extLst>
          </p:cNvPr>
          <p:cNvSpPr/>
          <p:nvPr/>
        </p:nvSpPr>
        <p:spPr>
          <a:xfrm>
            <a:off x="773001" y="2644169"/>
            <a:ext cx="5339042"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mn-cs"/>
              </a:rPr>
              <a:t>NEW!  </a:t>
            </a:r>
            <a:r>
              <a:rPr kumimoji="0" lang="en-US" sz="1200" b="0" i="0" u="none" strike="noStrike" kern="1200" cap="none" spc="0" normalizeH="0" baseline="0" noProof="0" dirty="0">
                <a:ln>
                  <a:noFill/>
                </a:ln>
                <a:solidFill>
                  <a:srgbClr val="33495E"/>
                </a:solidFill>
                <a:effectLst/>
                <a:uLnTx/>
                <a:uFillTx/>
                <a:latin typeface="Arial" panose="020B0604020202020204" pitchFamily="34" charset="0"/>
                <a:ea typeface="Calibri" panose="020F0502020204030204" pitchFamily="34" charset="0"/>
                <a:cs typeface="+mn-cs"/>
              </a:rPr>
              <a:t>Explore resources for hospitalists working in critical care.  Several modules in SHM’s "</a:t>
            </a:r>
            <a:r>
              <a:rPr kumimoji="0" lang="en-US" sz="1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mn-cs"/>
              </a:rPr>
              <a:t>Critical Care for the Hospitalist</a:t>
            </a:r>
            <a:r>
              <a:rPr kumimoji="0" lang="en-US" sz="1200" b="0" i="0" u="none" strike="noStrike" kern="1200" cap="none" spc="0" normalizeH="0" baseline="0" noProof="0" dirty="0">
                <a:ln>
                  <a:noFill/>
                </a:ln>
                <a:solidFill>
                  <a:srgbClr val="33495E"/>
                </a:solidFill>
                <a:effectLst/>
                <a:uLnTx/>
                <a:uFillTx/>
                <a:latin typeface="Arial" panose="020B0604020202020204" pitchFamily="34" charset="0"/>
                <a:ea typeface="Calibri" panose="020F0502020204030204" pitchFamily="34" charset="0"/>
                <a:cs typeface="+mn-cs"/>
              </a:rPr>
              <a:t>" series on the SHM Learning Portal may be especially relevant during the COVID-19 crisis (</a:t>
            </a:r>
            <a:r>
              <a:rPr kumimoji="0" lang="en-US" sz="1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mn-cs"/>
              </a:rPr>
              <a:t>free open access for members and non-members</a:t>
            </a:r>
            <a:r>
              <a:rPr kumimoji="0" lang="en-US" sz="1200" b="0" i="0" u="none" strike="noStrike" kern="1200" cap="none" spc="0" normalizeH="0" baseline="0" noProof="0" dirty="0">
                <a:ln>
                  <a:noFill/>
                </a:ln>
                <a:solidFill>
                  <a:srgbClr val="33495E"/>
                </a:solidFill>
                <a:effectLst/>
                <a:uLnTx/>
                <a:uFillTx/>
                <a:latin typeface="Arial" panose="020B0604020202020204" pitchFamily="34" charset="0"/>
                <a:ea typeface="Calibri" panose="020F0502020204030204" pitchFamily="34" charset="0"/>
                <a:cs typeface="+mn-cs"/>
              </a:rPr>
              <a: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1200" b="0" i="0" u="sng" strike="noStrike" kern="1200" cap="none" spc="0" normalizeH="0" baseline="0" noProof="0" dirty="0">
                <a:ln>
                  <a:noFill/>
                </a:ln>
                <a:solidFill>
                  <a:srgbClr val="33495E"/>
                </a:solidFill>
                <a:effectLst/>
                <a:uLnTx/>
                <a:uFillTx/>
                <a:latin typeface="Arial"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Fluid Resuscitation in the Critically Ill</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1200" b="0" i="0" u="sng" strike="noStrike" kern="1200" cap="none" spc="0" normalizeH="0" baseline="0" noProof="0" dirty="0">
                <a:ln>
                  <a:noFill/>
                </a:ln>
                <a:solidFill>
                  <a:srgbClr val="33495E"/>
                </a:solidFill>
                <a:effectLst/>
                <a:uLnTx/>
                <a:uFillTx/>
                <a:latin typeface="Arial" panose="020B0604020202020204" pitchFamily="34" charset="0"/>
                <a:ea typeface="Calibri" panose="020F0502020204030204" pitchFamily="34" charset="0"/>
                <a:cs typeface="+mn-cs"/>
                <a:hlinkClick r:id="rId4">
                  <a:extLst>
                    <a:ext uri="{A12FA001-AC4F-418D-AE19-62706E023703}">
                      <ahyp:hlinkClr xmlns:ahyp="http://schemas.microsoft.com/office/drawing/2018/hyperlinkcolor" val="tx"/>
                    </a:ext>
                  </a:extLst>
                </a:hlinkClick>
              </a:rPr>
              <a:t>Mechanical Ventilation Part I – The Basics</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1200" b="0" i="0" u="sng" strike="noStrike" kern="1200" cap="none" spc="0" normalizeH="0" baseline="0" noProof="0" dirty="0">
                <a:ln>
                  <a:noFill/>
                </a:ln>
                <a:solidFill>
                  <a:srgbClr val="33495E"/>
                </a:solidFill>
                <a:effectLst/>
                <a:uLnTx/>
                <a:uFillTx/>
                <a:latin typeface="Arial" panose="020B0604020202020204" pitchFamily="34" charset="0"/>
                <a:ea typeface="Calibri" panose="020F0502020204030204" pitchFamily="34" charset="0"/>
                <a:cs typeface="+mn-cs"/>
                <a:hlinkClick r:id="rId5">
                  <a:extLst>
                    <a:ext uri="{A12FA001-AC4F-418D-AE19-62706E023703}">
                      <ahyp:hlinkClr xmlns:ahyp="http://schemas.microsoft.com/office/drawing/2018/hyperlinkcolor" val="tx"/>
                    </a:ext>
                  </a:extLst>
                </a:hlinkClick>
              </a:rPr>
              <a:t>Mechanical Ventilation Part II – Beyond the Basics</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1200" b="0" i="0" u="sng" strike="noStrike" kern="1200" cap="none" spc="0" normalizeH="0" baseline="0" noProof="0" dirty="0">
                <a:ln>
                  <a:noFill/>
                </a:ln>
                <a:solidFill>
                  <a:srgbClr val="33495E"/>
                </a:solidFill>
                <a:effectLst/>
                <a:uLnTx/>
                <a:uFillTx/>
                <a:latin typeface="Arial" panose="020B0604020202020204" pitchFamily="34" charset="0"/>
                <a:ea typeface="Calibri" panose="020F0502020204030204" pitchFamily="34" charset="0"/>
                <a:cs typeface="+mn-cs"/>
                <a:hlinkClick r:id="rId6">
                  <a:extLst>
                    <a:ext uri="{A12FA001-AC4F-418D-AE19-62706E023703}">
                      <ahyp:hlinkClr xmlns:ahyp="http://schemas.microsoft.com/office/drawing/2018/hyperlinkcolor" val="tx"/>
                    </a:ext>
                  </a:extLst>
                </a:hlinkClick>
              </a:rPr>
              <a:t>Mechanical Ventilation Part III – ARDS</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29701905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762F18F-2216-4CFE-AC1B-CCA2C80569CE}"/>
              </a:ext>
            </a:extLst>
          </p:cNvPr>
          <p:cNvPicPr>
            <a:picLocks noChangeAspect="1"/>
          </p:cNvPicPr>
          <p:nvPr/>
        </p:nvPicPr>
        <p:blipFill rotWithShape="1">
          <a:blip r:embed="rId2"/>
          <a:srcRect r="41371" b="-1"/>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5" name="Freeform: Shape 14">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3BB3EC-3944-4DFB-B5B5-11AB07F054D2}"/>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2600" dirty="0"/>
              <a:t>BWH COVID ICU Material: </a:t>
            </a:r>
            <a:r>
              <a:rPr lang="en-US" sz="2600" u="sng" dirty="0">
                <a:hlinkClick r:id="rId3"/>
              </a:rPr>
              <a:t>http://covidprotocols.org/</a:t>
            </a:r>
            <a:br>
              <a:rPr lang="en-US" sz="2600" dirty="0"/>
            </a:br>
            <a:br>
              <a:rPr lang="en-US" sz="2600" dirty="0"/>
            </a:br>
            <a:r>
              <a:rPr lang="en-US" sz="2600" dirty="0"/>
              <a:t>50 pages</a:t>
            </a:r>
            <a:endParaRPr lang="en-US" sz="2600" b="1" dirty="0"/>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783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4A4E7906-2E97-41E3-B042-F13FD1D64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12F62CE-AB8D-4363-B997-5A77D9DD8D9D}"/>
              </a:ext>
            </a:extLst>
          </p:cNvPr>
          <p:cNvSpPr>
            <a:spLocks noGrp="1"/>
          </p:cNvSpPr>
          <p:nvPr>
            <p:ph type="title"/>
          </p:nvPr>
        </p:nvSpPr>
        <p:spPr>
          <a:xfrm>
            <a:off x="756769" y="2096159"/>
            <a:ext cx="3527117" cy="2665681"/>
          </a:xfrm>
        </p:spPr>
        <p:txBody>
          <a:bodyPr vert="horz" lIns="91440" tIns="45720" rIns="91440" bIns="45720" rtlCol="0" anchor="b">
            <a:normAutofit/>
          </a:bodyPr>
          <a:lstStyle/>
          <a:p>
            <a:pPr algn="ctr"/>
            <a:r>
              <a:rPr lang="en-US" sz="3200" b="1" dirty="0"/>
              <a:t>MGH COVID ICU Material—still in draft form and available as a Word Document</a:t>
            </a:r>
          </a:p>
        </p:txBody>
      </p:sp>
      <p:sp>
        <p:nvSpPr>
          <p:cNvPr id="23" name="Rectangle 15">
            <a:extLst>
              <a:ext uri="{FF2B5EF4-FFF2-40B4-BE49-F238E27FC236}">
                <a16:creationId xmlns:a16="http://schemas.microsoft.com/office/drawing/2014/main" id="{3276E0C7-D588-440B-8F4A-876392DB7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436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9717EB94-E0CC-4960-89C8-CD57AF4C8A94}"/>
              </a:ext>
            </a:extLst>
          </p:cNvPr>
          <p:cNvPicPr>
            <a:picLocks noGrp="1" noChangeAspect="1"/>
          </p:cNvPicPr>
          <p:nvPr>
            <p:ph idx="1"/>
          </p:nvPr>
        </p:nvPicPr>
        <p:blipFill rotWithShape="1">
          <a:blip r:embed="rId2"/>
          <a:srcRect l="19053" r="20232"/>
          <a:stretch/>
        </p:blipFill>
        <p:spPr>
          <a:xfrm>
            <a:off x="5104663" y="10"/>
            <a:ext cx="7087337" cy="6857990"/>
          </a:xfrm>
          <a:prstGeom prst="rect">
            <a:avLst/>
          </a:prstGeom>
        </p:spPr>
      </p:pic>
    </p:spTree>
    <p:extLst>
      <p:ext uri="{BB962C8B-B14F-4D97-AF65-F5344CB8AC3E}">
        <p14:creationId xmlns:p14="http://schemas.microsoft.com/office/powerpoint/2010/main" val="18731436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B05D94CD-9FDB-41C6-A9F9-5337F3C70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9">
            <a:extLst>
              <a:ext uri="{FF2B5EF4-FFF2-40B4-BE49-F238E27FC236}">
                <a16:creationId xmlns:a16="http://schemas.microsoft.com/office/drawing/2014/main" id="{D0208608-635E-41BF-8697-5562CEFCA3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Helvetica Neue Medium"/>
              <a:ea typeface="Helvetica Neue Medium"/>
              <a:cs typeface="Helvetica Neue Medium"/>
              <a:sym typeface="Helvetica Neue Medium"/>
            </a:endParaRPr>
          </a:p>
        </p:txBody>
      </p:sp>
      <p:grpSp>
        <p:nvGrpSpPr>
          <p:cNvPr id="21" name="Group 11">
            <a:extLst>
              <a:ext uri="{FF2B5EF4-FFF2-40B4-BE49-F238E27FC236}">
                <a16:creationId xmlns:a16="http://schemas.microsoft.com/office/drawing/2014/main" id="{299D8EFE-162D-48AE-9D35-DB270C27E2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77330" y="685799"/>
            <a:ext cx="5503448" cy="5503448"/>
            <a:chOff x="5984543" y="6810"/>
            <a:chExt cx="6182436" cy="6182437"/>
          </a:xfrm>
        </p:grpSpPr>
        <p:sp>
          <p:nvSpPr>
            <p:cNvPr id="13" name="Graphic 14">
              <a:extLst>
                <a:ext uri="{FF2B5EF4-FFF2-40B4-BE49-F238E27FC236}">
                  <a16:creationId xmlns:a16="http://schemas.microsoft.com/office/drawing/2014/main" id="{FBE15126-40D2-47E5-9CC7-EA2B1CD62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075761" y="3094174"/>
              <a:ext cx="3091218" cy="3095073"/>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46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raphic 14">
              <a:extLst>
                <a:ext uri="{FF2B5EF4-FFF2-40B4-BE49-F238E27FC236}">
                  <a16:creationId xmlns:a16="http://schemas.microsoft.com/office/drawing/2014/main" id="{970A677B-FEEC-4253-BD55-C7F5433D5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5984543" y="3094174"/>
              <a:ext cx="3091218" cy="3095073"/>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raphic 14">
              <a:extLst>
                <a:ext uri="{FF2B5EF4-FFF2-40B4-BE49-F238E27FC236}">
                  <a16:creationId xmlns:a16="http://schemas.microsoft.com/office/drawing/2014/main" id="{90DE970B-D2CF-4C17-A0FC-F2E4E3AAC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V="1">
              <a:off x="9075761" y="6811"/>
              <a:ext cx="3091218" cy="3095073"/>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raphic 14">
              <a:extLst>
                <a:ext uri="{FF2B5EF4-FFF2-40B4-BE49-F238E27FC236}">
                  <a16:creationId xmlns:a16="http://schemas.microsoft.com/office/drawing/2014/main" id="{D0B0A42E-801B-44FD-9544-04F002DCE8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flipV="1">
              <a:off x="5984543" y="6810"/>
              <a:ext cx="3091218" cy="3095073"/>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46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4DCF7E2-27FE-40BA-9144-356421C5991D}"/>
              </a:ext>
            </a:extLst>
          </p:cNvPr>
          <p:cNvSpPr>
            <a:spLocks noGrp="1"/>
          </p:cNvSpPr>
          <p:nvPr>
            <p:ph type="title"/>
          </p:nvPr>
        </p:nvSpPr>
        <p:spPr>
          <a:xfrm>
            <a:off x="1463040" y="914399"/>
            <a:ext cx="4636008" cy="5133976"/>
          </a:xfrm>
        </p:spPr>
        <p:txBody>
          <a:bodyPr vert="horz" lIns="91440" tIns="45720" rIns="91440" bIns="45720" rtlCol="0" anchor="ctr">
            <a:normAutofit/>
          </a:bodyPr>
          <a:lstStyle/>
          <a:p>
            <a:r>
              <a:rPr lang="en-US" sz="5000" kern="1200" dirty="0">
                <a:solidFill>
                  <a:schemeClr val="tx1"/>
                </a:solidFill>
                <a:latin typeface="+mj-lt"/>
                <a:ea typeface="+mj-ea"/>
                <a:cs typeface="+mj-cs"/>
              </a:rPr>
              <a:t>Experiential</a:t>
            </a:r>
          </a:p>
        </p:txBody>
      </p:sp>
      <p:sp>
        <p:nvSpPr>
          <p:cNvPr id="3" name="Content Placeholder 2">
            <a:extLst>
              <a:ext uri="{FF2B5EF4-FFF2-40B4-BE49-F238E27FC236}">
                <a16:creationId xmlns:a16="http://schemas.microsoft.com/office/drawing/2014/main" id="{1D323C72-C56C-47F2-A2F6-69D216E41E4B}"/>
              </a:ext>
            </a:extLst>
          </p:cNvPr>
          <p:cNvSpPr>
            <a:spLocks noGrp="1"/>
          </p:cNvSpPr>
          <p:nvPr>
            <p:ph idx="1"/>
          </p:nvPr>
        </p:nvSpPr>
        <p:spPr>
          <a:xfrm>
            <a:off x="6264322" y="914399"/>
            <a:ext cx="4995081" cy="5133975"/>
          </a:xfrm>
        </p:spPr>
        <p:txBody>
          <a:bodyPr vert="horz" lIns="91440" tIns="45720" rIns="91440" bIns="45720" rtlCol="0" anchor="ctr">
            <a:normAutofit/>
          </a:bodyPr>
          <a:lstStyle/>
          <a:p>
            <a:pPr marL="0" indent="0" algn="ctr">
              <a:buNone/>
            </a:pPr>
            <a:r>
              <a:rPr lang="en-US" sz="4400" kern="1200" dirty="0">
                <a:solidFill>
                  <a:schemeClr val="tx1"/>
                </a:solidFill>
                <a:latin typeface="+mn-lt"/>
                <a:ea typeface="+mn-ea"/>
                <a:cs typeface="+mn-cs"/>
              </a:rPr>
              <a:t>Join </a:t>
            </a:r>
            <a:r>
              <a:rPr lang="en-US" sz="4400" dirty="0"/>
              <a:t>I</a:t>
            </a:r>
            <a:r>
              <a:rPr lang="en-US" sz="4400" kern="1200" dirty="0">
                <a:solidFill>
                  <a:schemeClr val="tx1"/>
                </a:solidFill>
                <a:latin typeface="+mn-lt"/>
                <a:ea typeface="+mn-ea"/>
                <a:cs typeface="+mn-cs"/>
              </a:rPr>
              <a:t>ntensivists on MICU rounds</a:t>
            </a:r>
          </a:p>
        </p:txBody>
      </p:sp>
      <p:sp>
        <p:nvSpPr>
          <p:cNvPr id="18" name="Rectangle 17">
            <a:extLst>
              <a:ext uri="{FF2B5EF4-FFF2-40B4-BE49-F238E27FC236}">
                <a16:creationId xmlns:a16="http://schemas.microsoft.com/office/drawing/2014/main" id="{33F34CC1-8344-47E8-85D0-4B0047D55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2679192"/>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2D8CC0B-3FEB-4B9E-B4DB-7FF10FF72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2430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88BD-2B21-40C8-BA09-D0914EE07F4E}"/>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434942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F47B35-832C-4127-90F9-E2EAAC7BC544}"/>
              </a:ext>
            </a:extLst>
          </p:cNvPr>
          <p:cNvPicPr>
            <a:picLocks noChangeAspect="1"/>
          </p:cNvPicPr>
          <p:nvPr/>
        </p:nvPicPr>
        <p:blipFill>
          <a:blip r:embed="rId2"/>
          <a:stretch>
            <a:fillRect/>
          </a:stretch>
        </p:blipFill>
        <p:spPr>
          <a:xfrm>
            <a:off x="0" y="0"/>
            <a:ext cx="11095682" cy="3627434"/>
          </a:xfrm>
          <a:prstGeom prst="rect">
            <a:avLst/>
          </a:prstGeom>
        </p:spPr>
      </p:pic>
      <p:pic>
        <p:nvPicPr>
          <p:cNvPr id="3" name="Picture 2">
            <a:extLst>
              <a:ext uri="{FF2B5EF4-FFF2-40B4-BE49-F238E27FC236}">
                <a16:creationId xmlns:a16="http://schemas.microsoft.com/office/drawing/2014/main" id="{33FAFBEF-F7CB-456A-BF28-537110A8ACE3}"/>
              </a:ext>
            </a:extLst>
          </p:cNvPr>
          <p:cNvPicPr>
            <a:picLocks noChangeAspect="1"/>
          </p:cNvPicPr>
          <p:nvPr/>
        </p:nvPicPr>
        <p:blipFill>
          <a:blip r:embed="rId3"/>
          <a:stretch>
            <a:fillRect/>
          </a:stretch>
        </p:blipFill>
        <p:spPr>
          <a:xfrm>
            <a:off x="7621" y="3627434"/>
            <a:ext cx="11088061" cy="3147333"/>
          </a:xfrm>
          <a:prstGeom prst="rect">
            <a:avLst/>
          </a:prstGeom>
        </p:spPr>
      </p:pic>
    </p:spTree>
    <p:extLst>
      <p:ext uri="{BB962C8B-B14F-4D97-AF65-F5344CB8AC3E}">
        <p14:creationId xmlns:p14="http://schemas.microsoft.com/office/powerpoint/2010/main" val="1935661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183B93-F3E2-462A-BE19-7A11CCBA3B09}"/>
              </a:ext>
            </a:extLst>
          </p:cNvPr>
          <p:cNvSpPr>
            <a:spLocks noGrp="1"/>
          </p:cNvSpPr>
          <p:nvPr>
            <p:ph type="title"/>
          </p:nvPr>
        </p:nvSpPr>
        <p:spPr>
          <a:xfrm>
            <a:off x="8444204" y="640081"/>
            <a:ext cx="3141664" cy="5574451"/>
          </a:xfrm>
        </p:spPr>
        <p:txBody>
          <a:bodyPr vert="horz" lIns="91440" tIns="45720" rIns="91440" bIns="45720" rtlCol="0">
            <a:normAutofit/>
          </a:bodyPr>
          <a:lstStyle/>
          <a:p>
            <a:r>
              <a:rPr lang="en-US" dirty="0">
                <a:solidFill>
                  <a:srgbClr val="C00000"/>
                </a:solidFill>
              </a:rPr>
              <a:t>COVID19!</a:t>
            </a:r>
          </a:p>
        </p:txBody>
      </p:sp>
      <p:pic>
        <p:nvPicPr>
          <p:cNvPr id="3" name="Picture 2" descr="A picture containing cabinet, building, white, table&#10;&#10;Description automatically generated">
            <a:extLst>
              <a:ext uri="{FF2B5EF4-FFF2-40B4-BE49-F238E27FC236}">
                <a16:creationId xmlns:a16="http://schemas.microsoft.com/office/drawing/2014/main" id="{A57E4A6E-B7C3-4880-9732-2EEB96AD5003}"/>
              </a:ext>
            </a:extLst>
          </p:cNvPr>
          <p:cNvPicPr>
            <a:picLocks noChangeAspect="1"/>
          </p:cNvPicPr>
          <p:nvPr/>
        </p:nvPicPr>
        <p:blipFill rotWithShape="1">
          <a:blip r:embed="rId2"/>
          <a:srcRect r="20713" b="1"/>
          <a:stretch/>
        </p:blipFill>
        <p:spPr>
          <a:xfrm>
            <a:off x="72501" y="2039815"/>
            <a:ext cx="8057371" cy="2591354"/>
          </a:xfrm>
          <a:prstGeom prst="rect">
            <a:avLst/>
          </a:prstGeom>
        </p:spPr>
      </p:pic>
    </p:spTree>
    <p:extLst>
      <p:ext uri="{BB962C8B-B14F-4D97-AF65-F5344CB8AC3E}">
        <p14:creationId xmlns:p14="http://schemas.microsoft.com/office/powerpoint/2010/main" val="2227935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4C4B5-9F1B-49E3-9295-4720857A14AE}"/>
              </a:ext>
            </a:extLst>
          </p:cNvPr>
          <p:cNvSpPr>
            <a:spLocks noGrp="1"/>
          </p:cNvSpPr>
          <p:nvPr>
            <p:ph type="title"/>
          </p:nvPr>
        </p:nvSpPr>
        <p:spPr/>
        <p:txBody>
          <a:bodyPr/>
          <a:lstStyle/>
          <a:p>
            <a:r>
              <a:rPr lang="en-US" dirty="0"/>
              <a:t>PEARLS	</a:t>
            </a:r>
          </a:p>
        </p:txBody>
      </p:sp>
      <p:sp>
        <p:nvSpPr>
          <p:cNvPr id="3" name="Content Placeholder 2">
            <a:extLst>
              <a:ext uri="{FF2B5EF4-FFF2-40B4-BE49-F238E27FC236}">
                <a16:creationId xmlns:a16="http://schemas.microsoft.com/office/drawing/2014/main" id="{CCB9FDF5-552A-4836-B010-F9957F16642E}"/>
              </a:ext>
            </a:extLst>
          </p:cNvPr>
          <p:cNvSpPr>
            <a:spLocks noGrp="1"/>
          </p:cNvSpPr>
          <p:nvPr>
            <p:ph idx="1"/>
          </p:nvPr>
        </p:nvSpPr>
        <p:spPr/>
        <p:txBody>
          <a:bodyPr/>
          <a:lstStyle/>
          <a:p>
            <a:pPr marL="0" indent="0">
              <a:buNone/>
            </a:pPr>
            <a:r>
              <a:rPr lang="en-US" dirty="0"/>
              <a:t>Patient Story:  Pertinent positives/negatives</a:t>
            </a:r>
          </a:p>
          <a:p>
            <a:pPr marL="0" indent="0">
              <a:buNone/>
            </a:pPr>
            <a:r>
              <a:rPr lang="en-US" dirty="0"/>
              <a:t>Clinical Course:  Dyspnea, O2 needs, Fever/chills, Myalgias </a:t>
            </a:r>
          </a:p>
          <a:p>
            <a:pPr marL="0" indent="0">
              <a:buNone/>
            </a:pPr>
            <a:r>
              <a:rPr lang="en-US" dirty="0"/>
              <a:t>Daily labs: Lymphopenia</a:t>
            </a:r>
          </a:p>
          <a:p>
            <a:pPr marL="0" indent="0">
              <a:buNone/>
            </a:pPr>
            <a:endParaRPr lang="en-US" dirty="0"/>
          </a:p>
          <a:p>
            <a:pPr marL="0" indent="0">
              <a:buNone/>
            </a:pPr>
            <a:r>
              <a:rPr lang="en-US" dirty="0"/>
              <a:t>Avoid: Aerosolizing procedures (including nighttime CPAP), steroids</a:t>
            </a:r>
          </a:p>
          <a:p>
            <a:pPr marL="0" indent="0">
              <a:buNone/>
            </a:pPr>
            <a:endParaRPr lang="en-US" dirty="0"/>
          </a:p>
        </p:txBody>
      </p:sp>
    </p:spTree>
    <p:extLst>
      <p:ext uri="{BB962C8B-B14F-4D97-AF65-F5344CB8AC3E}">
        <p14:creationId xmlns:p14="http://schemas.microsoft.com/office/powerpoint/2010/main" val="3710573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C1C19-3DC4-40D5-9B61-19CB841C869C}"/>
              </a:ext>
            </a:extLst>
          </p:cNvPr>
          <p:cNvSpPr>
            <a:spLocks noGrp="1"/>
          </p:cNvSpPr>
          <p:nvPr>
            <p:ph type="title"/>
          </p:nvPr>
        </p:nvSpPr>
        <p:spPr/>
        <p:txBody>
          <a:bodyPr/>
          <a:lstStyle/>
          <a:p>
            <a:r>
              <a:rPr lang="en-US" dirty="0"/>
              <a:t>CASE II</a:t>
            </a:r>
          </a:p>
        </p:txBody>
      </p:sp>
      <p:sp>
        <p:nvSpPr>
          <p:cNvPr id="3" name="Text Placeholder 2">
            <a:extLst>
              <a:ext uri="{FF2B5EF4-FFF2-40B4-BE49-F238E27FC236}">
                <a16:creationId xmlns:a16="http://schemas.microsoft.com/office/drawing/2014/main" id="{F5E4A095-AE10-48F7-B023-AF359C719CE3}"/>
              </a:ext>
            </a:extLst>
          </p:cNvPr>
          <p:cNvSpPr>
            <a:spLocks noGrp="1"/>
          </p:cNvSpPr>
          <p:nvPr>
            <p:ph type="body" idx="1"/>
          </p:nvPr>
        </p:nvSpPr>
        <p:spPr/>
        <p:txBody>
          <a:bodyPr/>
          <a:lstStyle/>
          <a:p>
            <a:r>
              <a:rPr lang="en-US" dirty="0"/>
              <a:t>65 y/o presented with headache, nausea, then diarrhea &amp; loss of smell followed by cough and hypoxia.</a:t>
            </a:r>
          </a:p>
        </p:txBody>
      </p:sp>
    </p:spTree>
    <p:extLst>
      <p:ext uri="{BB962C8B-B14F-4D97-AF65-F5344CB8AC3E}">
        <p14:creationId xmlns:p14="http://schemas.microsoft.com/office/powerpoint/2010/main" val="401655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A36745-7F5A-47BA-82C0-32F0ED280B13}"/>
              </a:ext>
            </a:extLst>
          </p:cNvPr>
          <p:cNvSpPr>
            <a:spLocks noGrp="1"/>
          </p:cNvSpPr>
          <p:nvPr>
            <p:ph idx="1"/>
          </p:nvPr>
        </p:nvSpPr>
        <p:spPr>
          <a:xfrm>
            <a:off x="205152" y="146294"/>
            <a:ext cx="11673255" cy="6606197"/>
          </a:xfrm>
        </p:spPr>
        <p:txBody>
          <a:bodyPr>
            <a:normAutofit fontScale="85000" lnSpcReduction="10000"/>
          </a:bodyPr>
          <a:lstStyle/>
          <a:p>
            <a:pPr marL="0" indent="0">
              <a:buNone/>
            </a:pPr>
            <a:r>
              <a:rPr lang="en-US" dirty="0"/>
              <a:t>65yo female with PMH of HTN, NIDDM2, GERD, lumbar radiculopathy, overactive bladder came to ED with complaint of dizziness, dehydration not feeling well.  </a:t>
            </a:r>
          </a:p>
          <a:p>
            <a:pPr marL="0" indent="0">
              <a:buNone/>
            </a:pPr>
            <a:endParaRPr lang="en-US" dirty="0"/>
          </a:p>
          <a:p>
            <a:pPr marL="0" indent="0">
              <a:buNone/>
            </a:pPr>
            <a:r>
              <a:rPr lang="en-US" dirty="0"/>
              <a:t>As per patient about 4 days ago she started feeling fatigued, tired, lethargic, she felt she was feeling dehydrated and having some dizziness and lightheadedness.  She denied any associated fever, chills, diaphoresis, cough, SOB, chest pain, palpitation, headache, blurry vision, nausea, vomiting, diarrhea, constipation, abdominal pain or urinary symptoms.  She states she had decreased appetite and has some low back pain.  </a:t>
            </a:r>
          </a:p>
          <a:p>
            <a:pPr marL="0" indent="0">
              <a:buNone/>
            </a:pPr>
            <a:endParaRPr lang="en-US" dirty="0"/>
          </a:p>
          <a:p>
            <a:pPr marL="0" indent="0">
              <a:buNone/>
            </a:pPr>
            <a:r>
              <a:rPr lang="en-US" dirty="0"/>
              <a:t>She works as a home health aide in Boston areas and she worked until last Monday (03/16/2019).  She lives alone in an apartment building, she denies any recent travel, denies any other family member had traveled or had exposure.  She stopped taking omeprazole on Saturday because it was causing diarrhea.  And the diarrhea was stopped.  She also stopped taking oxybutynin because it was making her mouth dry..  She is ex-smoker quit about 20 years ago used to smoke 1 pack a day for about 10 to 15 years.  Denies alcohol or any other recreational drug use.  She denies taking any NSAIDs or any other pain medication.</a:t>
            </a:r>
          </a:p>
          <a:p>
            <a:pPr marL="0" indent="0">
              <a:buNone/>
            </a:pPr>
            <a:endParaRPr lang="en-US" dirty="0"/>
          </a:p>
          <a:p>
            <a:pPr marL="0" indent="0">
              <a:buNone/>
            </a:pPr>
            <a:r>
              <a:rPr lang="en-US" b="1" dirty="0"/>
              <a:t>Vitals upon arrival to ED: </a:t>
            </a:r>
            <a:r>
              <a:rPr lang="en-US" dirty="0"/>
              <a:t>BP–169/127, HR–97, RR–24, SPO2–94% on room air, T–97.2 °F</a:t>
            </a:r>
          </a:p>
        </p:txBody>
      </p:sp>
    </p:spTree>
    <p:extLst>
      <p:ext uri="{BB962C8B-B14F-4D97-AF65-F5344CB8AC3E}">
        <p14:creationId xmlns:p14="http://schemas.microsoft.com/office/powerpoint/2010/main" val="409307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6420AC4-657A-41F7-B61D-36EC8F004575}"/>
              </a:ext>
            </a:extLst>
          </p:cNvPr>
          <p:cNvSpPr>
            <a:spLocks noGrp="1"/>
          </p:cNvSpPr>
          <p:nvPr>
            <p:ph idx="1"/>
          </p:nvPr>
        </p:nvSpPr>
        <p:spPr>
          <a:xfrm>
            <a:off x="200024" y="92074"/>
            <a:ext cx="11695967" cy="6519741"/>
          </a:xfrm>
        </p:spPr>
        <p:txBody>
          <a:bodyPr>
            <a:normAutofit fontScale="85000" lnSpcReduction="20000"/>
          </a:bodyPr>
          <a:lstStyle/>
          <a:p>
            <a:pPr marL="0" indent="0">
              <a:buNone/>
            </a:pPr>
            <a:br>
              <a:rPr lang="en-US" sz="1900" dirty="0"/>
            </a:br>
            <a:r>
              <a:rPr lang="en-US" sz="1900" dirty="0"/>
              <a:t>Symptoms:  Stable.  She reports shortness of breath, malaise, cough, weakness, anorexia, diarrhea and anxiety.  No chest pain, headache or chest pressure.  </a:t>
            </a:r>
            <a:br>
              <a:rPr lang="en-US" sz="1900" dirty="0"/>
            </a:br>
            <a:r>
              <a:rPr lang="en-US" sz="1900" dirty="0"/>
              <a:t>Diet:  Poor intake.  No vomiting.  </a:t>
            </a:r>
            <a:br>
              <a:rPr lang="en-US" sz="1900" dirty="0"/>
            </a:br>
            <a:r>
              <a:rPr lang="en-US" sz="1900" dirty="0"/>
              <a:t>Activity level: Impaired due to weakness.  </a:t>
            </a:r>
            <a:br>
              <a:rPr lang="en-US" sz="1900" dirty="0"/>
            </a:br>
            <a:r>
              <a:rPr lang="en-US" sz="1900" dirty="0"/>
              <a:t>Pain:  She reports no pain.  </a:t>
            </a:r>
          </a:p>
          <a:p>
            <a:pPr marL="0" indent="0">
              <a:buNone/>
            </a:pPr>
            <a:r>
              <a:rPr lang="en-US" sz="1900" dirty="0"/>
              <a:t> </a:t>
            </a:r>
          </a:p>
          <a:p>
            <a:pPr marL="0" indent="0">
              <a:buNone/>
            </a:pPr>
            <a:r>
              <a:rPr lang="en-US" sz="1900" dirty="0"/>
              <a:t>Additional comments: Feels very washed out. No blood in stool or cramping. Occasional cough with minimal sputum. </a:t>
            </a:r>
          </a:p>
          <a:p>
            <a:pPr marL="0" indent="0">
              <a:buNone/>
            </a:pPr>
            <a:endParaRPr lang="en-US" sz="1900" dirty="0"/>
          </a:p>
          <a:p>
            <a:pPr marL="0" indent="0">
              <a:buNone/>
            </a:pPr>
            <a:r>
              <a:rPr lang="en-US" sz="1900" dirty="0"/>
              <a:t>admitted 3/18/2020 with dizziness, dehydration, malaise, lethargy.</a:t>
            </a:r>
          </a:p>
          <a:p>
            <a:pPr marL="0" indent="0">
              <a:buNone/>
            </a:pPr>
            <a:r>
              <a:rPr lang="en-US" sz="1900" dirty="0"/>
              <a:t>Flu/RSV was negative</a:t>
            </a:r>
          </a:p>
          <a:p>
            <a:pPr marL="0" indent="0">
              <a:buNone/>
            </a:pPr>
            <a:r>
              <a:rPr lang="en-US" sz="1900" dirty="0"/>
              <a:t>She denied resp complaints initially but CT chest was </a:t>
            </a:r>
            <a:r>
              <a:rPr lang="en-US" sz="1900" dirty="0" err="1"/>
              <a:t>abnl</a:t>
            </a:r>
            <a:endParaRPr lang="en-US" sz="1900" dirty="0"/>
          </a:p>
          <a:p>
            <a:pPr marL="0" indent="0">
              <a:buNone/>
            </a:pPr>
            <a:r>
              <a:rPr lang="en-US" sz="1900" dirty="0"/>
              <a:t>She has since had sob and DOE, hypoxia on oxygen 2L</a:t>
            </a:r>
          </a:p>
          <a:p>
            <a:pPr marL="0" indent="0">
              <a:buNone/>
            </a:pPr>
            <a:r>
              <a:rPr lang="en-US" sz="1900" dirty="0"/>
              <a:t>She c/o cough with deep inspiration</a:t>
            </a:r>
          </a:p>
          <a:p>
            <a:pPr marL="0" indent="0">
              <a:buNone/>
            </a:pPr>
            <a:r>
              <a:rPr lang="en-US" sz="1900" dirty="0"/>
              <a:t>She is being tested for COVID as well</a:t>
            </a:r>
          </a:p>
          <a:p>
            <a:pPr marL="0" indent="0">
              <a:buNone/>
            </a:pPr>
            <a:r>
              <a:rPr lang="en-US" sz="1900" dirty="0"/>
              <a:t>Since admission 3 of 4 BLCX have returned positive for GPC CL</a:t>
            </a:r>
          </a:p>
          <a:p>
            <a:pPr marL="0" indent="0">
              <a:buNone/>
            </a:pPr>
            <a:r>
              <a:rPr lang="en-US" sz="1900" dirty="0"/>
              <a:t>She has been febrile 100.2</a:t>
            </a:r>
          </a:p>
          <a:p>
            <a:pPr marL="0" indent="0">
              <a:buNone/>
            </a:pPr>
            <a:r>
              <a:rPr lang="en-US" sz="1900" dirty="0"/>
              <a:t>She works for partners home care so she sees a lot of people but </a:t>
            </a:r>
            <a:r>
              <a:rPr lang="en-US" sz="1900" dirty="0" err="1"/>
              <a:t>hasnt</a:t>
            </a:r>
            <a:r>
              <a:rPr lang="en-US" sz="1900" dirty="0"/>
              <a:t> been working this past week due to feeling </a:t>
            </a:r>
            <a:r>
              <a:rPr lang="en-US" sz="1900" dirty="0" err="1"/>
              <a:t>malaised</a:t>
            </a:r>
            <a:endParaRPr lang="en-US" sz="1900" dirty="0"/>
          </a:p>
          <a:p>
            <a:pPr marL="0" indent="0">
              <a:buNone/>
            </a:pPr>
            <a:r>
              <a:rPr lang="en-US" sz="1900" dirty="0"/>
              <a:t>She denies </a:t>
            </a:r>
            <a:r>
              <a:rPr lang="en-US" sz="1900" dirty="0" err="1"/>
              <a:t>abd</a:t>
            </a:r>
            <a:r>
              <a:rPr lang="en-US" sz="1900" dirty="0"/>
              <a:t> pain</a:t>
            </a:r>
          </a:p>
          <a:p>
            <a:pPr marL="0" indent="0">
              <a:buNone/>
            </a:pPr>
            <a:r>
              <a:rPr lang="en-US" sz="1900" dirty="0"/>
              <a:t>She was having diarrhea at home, but here it is much worse, she says it is muddy appearing</a:t>
            </a:r>
          </a:p>
          <a:p>
            <a:pPr marL="0" indent="0">
              <a:buNone/>
            </a:pPr>
            <a:r>
              <a:rPr lang="en-US" sz="1900" dirty="0"/>
              <a:t>She denies cramping</a:t>
            </a:r>
          </a:p>
          <a:p>
            <a:pPr marL="0" indent="0">
              <a:buNone/>
            </a:pPr>
            <a:r>
              <a:rPr lang="en-US" sz="1900" dirty="0"/>
              <a:t>She denies urinary symptoms</a:t>
            </a:r>
          </a:p>
          <a:p>
            <a:pPr marL="0" indent="0">
              <a:buNone/>
            </a:pPr>
            <a:r>
              <a:rPr lang="en-US" sz="1900" dirty="0"/>
              <a:t>She denies vomiting</a:t>
            </a:r>
            <a:r>
              <a:rPr lang="en-US" sz="800" dirty="0"/>
              <a:t> </a:t>
            </a:r>
          </a:p>
        </p:txBody>
      </p:sp>
    </p:spTree>
    <p:extLst>
      <p:ext uri="{BB962C8B-B14F-4D97-AF65-F5344CB8AC3E}">
        <p14:creationId xmlns:p14="http://schemas.microsoft.com/office/powerpoint/2010/main" val="2111021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0B32EB-A92A-4466-AC04-02E56905AB4E}"/>
              </a:ext>
            </a:extLst>
          </p:cNvPr>
          <p:cNvPicPr>
            <a:picLocks noChangeAspect="1"/>
          </p:cNvPicPr>
          <p:nvPr/>
        </p:nvPicPr>
        <p:blipFill rotWithShape="1">
          <a:blip r:embed="rId2"/>
          <a:srcRect t="11412" r="-3" b="15948"/>
          <a:stretch/>
        </p:blipFill>
        <p:spPr>
          <a:xfrm>
            <a:off x="305431" y="3457072"/>
            <a:ext cx="5728548" cy="3079194"/>
          </a:xfrm>
          <a:prstGeom prst="rect">
            <a:avLst/>
          </a:prstGeom>
        </p:spPr>
      </p:pic>
      <p:pic>
        <p:nvPicPr>
          <p:cNvPr id="5" name="Picture 4">
            <a:extLst>
              <a:ext uri="{FF2B5EF4-FFF2-40B4-BE49-F238E27FC236}">
                <a16:creationId xmlns:a16="http://schemas.microsoft.com/office/drawing/2014/main" id="{D758D413-797A-4855-A02D-967F50DBA773}"/>
              </a:ext>
            </a:extLst>
          </p:cNvPr>
          <p:cNvPicPr>
            <a:picLocks noChangeAspect="1"/>
          </p:cNvPicPr>
          <p:nvPr/>
        </p:nvPicPr>
        <p:blipFill rotWithShape="1">
          <a:blip r:embed="rId3"/>
          <a:srcRect t="6517" r="-3" b="18826"/>
          <a:stretch/>
        </p:blipFill>
        <p:spPr>
          <a:xfrm>
            <a:off x="6275069" y="3457072"/>
            <a:ext cx="5728547" cy="3079194"/>
          </a:xfrm>
          <a:prstGeom prst="rect">
            <a:avLst/>
          </a:prstGeom>
        </p:spPr>
      </p:pic>
      <p:pic>
        <p:nvPicPr>
          <p:cNvPr id="2" name="Picture 1">
            <a:extLst>
              <a:ext uri="{FF2B5EF4-FFF2-40B4-BE49-F238E27FC236}">
                <a16:creationId xmlns:a16="http://schemas.microsoft.com/office/drawing/2014/main" id="{6B0CAFB4-809D-4FEF-A013-414527E0C7EE}"/>
              </a:ext>
            </a:extLst>
          </p:cNvPr>
          <p:cNvPicPr>
            <a:picLocks noChangeAspect="1"/>
          </p:cNvPicPr>
          <p:nvPr/>
        </p:nvPicPr>
        <p:blipFill rotWithShape="1">
          <a:blip r:embed="rId4"/>
          <a:srcRect t="9687" r="-3" b="11800"/>
          <a:stretch/>
        </p:blipFill>
        <p:spPr>
          <a:xfrm>
            <a:off x="321734" y="337774"/>
            <a:ext cx="5728548" cy="3047107"/>
          </a:xfrm>
          <a:prstGeom prst="rect">
            <a:avLst/>
          </a:prstGeom>
        </p:spPr>
      </p:pic>
      <p:pic>
        <p:nvPicPr>
          <p:cNvPr id="4" name="Picture 3">
            <a:extLst>
              <a:ext uri="{FF2B5EF4-FFF2-40B4-BE49-F238E27FC236}">
                <a16:creationId xmlns:a16="http://schemas.microsoft.com/office/drawing/2014/main" id="{40A1BD26-FBD3-4401-826E-F8C2C1845666}"/>
              </a:ext>
            </a:extLst>
          </p:cNvPr>
          <p:cNvPicPr>
            <a:picLocks noChangeAspect="1"/>
          </p:cNvPicPr>
          <p:nvPr/>
        </p:nvPicPr>
        <p:blipFill rotWithShape="1">
          <a:blip r:embed="rId5"/>
          <a:srcRect t="8853" r="-3" b="18775"/>
          <a:stretch/>
        </p:blipFill>
        <p:spPr>
          <a:xfrm>
            <a:off x="6275069" y="321734"/>
            <a:ext cx="5728547" cy="3047107"/>
          </a:xfrm>
          <a:prstGeom prst="rect">
            <a:avLst/>
          </a:prstGeom>
        </p:spPr>
      </p:pic>
    </p:spTree>
    <p:extLst>
      <p:ext uri="{BB962C8B-B14F-4D97-AF65-F5344CB8AC3E}">
        <p14:creationId xmlns:p14="http://schemas.microsoft.com/office/powerpoint/2010/main" val="4259680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B0AD8C2-CA64-45DC-B5E0-FA242F7B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5D844E-2FD4-4A32-B37D-8D57A5B68A9C}"/>
              </a:ext>
            </a:extLst>
          </p:cNvPr>
          <p:cNvSpPr>
            <a:spLocks noGrp="1"/>
          </p:cNvSpPr>
          <p:nvPr>
            <p:ph type="title"/>
          </p:nvPr>
        </p:nvSpPr>
        <p:spPr>
          <a:xfrm>
            <a:off x="308091" y="1332689"/>
            <a:ext cx="4321430" cy="3735421"/>
          </a:xfrm>
        </p:spPr>
        <p:txBody>
          <a:bodyPr anchor="b">
            <a:normAutofit/>
          </a:bodyPr>
          <a:lstStyle/>
          <a:p>
            <a:r>
              <a:rPr lang="en-US" sz="7400" dirty="0">
                <a:solidFill>
                  <a:schemeClr val="tx1">
                    <a:lumMod val="85000"/>
                    <a:lumOff val="15000"/>
                  </a:schemeClr>
                </a:solidFill>
              </a:rPr>
              <a:t>COVID19 </a:t>
            </a:r>
            <a:r>
              <a:rPr lang="en-US" sz="4800" dirty="0">
                <a:solidFill>
                  <a:schemeClr val="tx1">
                    <a:lumMod val="85000"/>
                    <a:lumOff val="15000"/>
                  </a:schemeClr>
                </a:solidFill>
              </a:rPr>
              <a:t>current state  </a:t>
            </a:r>
            <a:r>
              <a:rPr lang="en-US" sz="7400" dirty="0">
                <a:solidFill>
                  <a:schemeClr val="tx1">
                    <a:lumMod val="85000"/>
                    <a:lumOff val="15000"/>
                  </a:schemeClr>
                </a:solidFill>
              </a:rPr>
              <a:t>3.27.20</a:t>
            </a:r>
          </a:p>
        </p:txBody>
      </p:sp>
      <p:sp>
        <p:nvSpPr>
          <p:cNvPr id="10" name="Oval 9">
            <a:extLst>
              <a:ext uri="{FF2B5EF4-FFF2-40B4-BE49-F238E27FC236}">
                <a16:creationId xmlns:a16="http://schemas.microsoft.com/office/drawing/2014/main" id="{4DE0FBC4-76C2-4FA1-A14B-AF5A773FF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6775" y="3360568"/>
            <a:ext cx="365760" cy="365760"/>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21838FE-7D65-41EB-8BD1-5B6A2A613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80478" y="609803"/>
            <a:ext cx="2922895" cy="563839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A722AFD-7854-4FB8-8E3A-1A55B0143165}"/>
              </a:ext>
            </a:extLst>
          </p:cNvPr>
          <p:cNvSpPr>
            <a:spLocks noGrp="1"/>
          </p:cNvSpPr>
          <p:nvPr>
            <p:ph idx="1"/>
          </p:nvPr>
        </p:nvSpPr>
        <p:spPr>
          <a:xfrm>
            <a:off x="5409789" y="709684"/>
            <a:ext cx="6701147" cy="5667529"/>
          </a:xfrm>
        </p:spPr>
        <p:txBody>
          <a:bodyPr anchor="ctr">
            <a:normAutofit/>
          </a:bodyPr>
          <a:lstStyle/>
          <a:p>
            <a:pPr marL="0" indent="0">
              <a:buNone/>
            </a:pPr>
            <a:r>
              <a:rPr lang="en-US" sz="1800" dirty="0">
                <a:solidFill>
                  <a:schemeClr val="tx1">
                    <a:lumMod val="85000"/>
                    <a:lumOff val="15000"/>
                  </a:schemeClr>
                </a:solidFill>
              </a:rPr>
              <a:t> </a:t>
            </a:r>
          </a:p>
          <a:p>
            <a:pPr marL="0" indent="0">
              <a:buNone/>
            </a:pPr>
            <a:r>
              <a:rPr lang="en-US" dirty="0">
                <a:solidFill>
                  <a:schemeClr val="tx1">
                    <a:lumMod val="85000"/>
                    <a:lumOff val="15000"/>
                  </a:schemeClr>
                </a:solidFill>
              </a:rPr>
              <a:t>511 Tested</a:t>
            </a:r>
          </a:p>
          <a:p>
            <a:pPr marL="0" indent="0">
              <a:buNone/>
            </a:pPr>
            <a:r>
              <a:rPr lang="en-US" dirty="0">
                <a:solidFill>
                  <a:schemeClr val="tx1">
                    <a:lumMod val="85000"/>
                    <a:lumOff val="15000"/>
                  </a:schemeClr>
                </a:solidFill>
              </a:rPr>
              <a:t>17 COVID positive inpatient (3 DAV5/6)</a:t>
            </a:r>
          </a:p>
          <a:p>
            <a:pPr marL="0" indent="0">
              <a:buNone/>
            </a:pPr>
            <a:r>
              <a:rPr lang="en-US" dirty="0">
                <a:solidFill>
                  <a:schemeClr val="tx1">
                    <a:lumMod val="85000"/>
                    <a:lumOff val="15000"/>
                  </a:schemeClr>
                </a:solidFill>
              </a:rPr>
              <a:t>55 inpatient PUI</a:t>
            </a:r>
          </a:p>
          <a:p>
            <a:pPr marL="0" indent="0">
              <a:buNone/>
            </a:pPr>
            <a:r>
              <a:rPr lang="en-US" sz="2400" dirty="0">
                <a:solidFill>
                  <a:schemeClr val="tx1">
                    <a:lumMod val="85000"/>
                    <a:lumOff val="15000"/>
                  </a:schemeClr>
                </a:solidFill>
              </a:rPr>
              <a:t>Employee/Providers: 7</a:t>
            </a:r>
            <a:endParaRPr lang="en-US" sz="2400" dirty="0"/>
          </a:p>
          <a:p>
            <a:pPr marL="0" indent="0">
              <a:buNone/>
            </a:pPr>
            <a:endParaRPr lang="en-US" dirty="0">
              <a:solidFill>
                <a:schemeClr val="tx1">
                  <a:lumMod val="85000"/>
                  <a:lumOff val="15000"/>
                </a:schemeClr>
              </a:solidFill>
            </a:endParaRPr>
          </a:p>
          <a:p>
            <a:pPr marL="0" indent="0">
              <a:buNone/>
            </a:pPr>
            <a:r>
              <a:rPr lang="en-US" sz="2400" dirty="0">
                <a:solidFill>
                  <a:schemeClr val="tx1">
                    <a:lumMod val="85000"/>
                    <a:lumOff val="15000"/>
                  </a:schemeClr>
                </a:solidFill>
              </a:rPr>
              <a:t>121 pending results</a:t>
            </a:r>
          </a:p>
          <a:p>
            <a:pPr marL="0" indent="0">
              <a:buNone/>
            </a:pPr>
            <a:r>
              <a:rPr lang="en-US" sz="2400" dirty="0">
                <a:solidFill>
                  <a:schemeClr val="tx1">
                    <a:lumMod val="85000"/>
                    <a:lumOff val="15000"/>
                  </a:schemeClr>
                </a:solidFill>
              </a:rPr>
              <a:t>LABS: State, Mayo Clinic Lab, Broad institutes</a:t>
            </a:r>
          </a:p>
          <a:p>
            <a:pPr marL="0" indent="0">
              <a:buNone/>
            </a:pPr>
            <a:r>
              <a:rPr lang="en-US" sz="2400" dirty="0">
                <a:solidFill>
                  <a:schemeClr val="tx1">
                    <a:lumMod val="85000"/>
                    <a:lumOff val="15000"/>
                  </a:schemeClr>
                </a:solidFill>
              </a:rPr>
              <a:t>Coming soon in house testing (1-2weeks)</a:t>
            </a:r>
          </a:p>
          <a:p>
            <a:pPr marL="0" indent="0">
              <a:buNone/>
            </a:pPr>
            <a:r>
              <a:rPr lang="en-US" sz="2400" dirty="0">
                <a:solidFill>
                  <a:schemeClr val="tx1">
                    <a:lumMod val="85000"/>
                    <a:lumOff val="15000"/>
                  </a:schemeClr>
                </a:solidFill>
              </a:rPr>
              <a:t>TAT: 48hrs or less</a:t>
            </a:r>
          </a:p>
          <a:p>
            <a:pPr marL="0" indent="0">
              <a:buNone/>
            </a:pPr>
            <a:endParaRPr lang="en-US" sz="1800" dirty="0">
              <a:solidFill>
                <a:schemeClr val="tx1">
                  <a:lumMod val="85000"/>
                  <a:lumOff val="15000"/>
                </a:schemeClr>
              </a:solidFill>
            </a:endParaRPr>
          </a:p>
        </p:txBody>
      </p:sp>
    </p:spTree>
    <p:extLst>
      <p:ext uri="{BB962C8B-B14F-4D97-AF65-F5344CB8AC3E}">
        <p14:creationId xmlns:p14="http://schemas.microsoft.com/office/powerpoint/2010/main" val="1987091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7CA641-331A-4E72-A5DF-E7940A1122E8}"/>
              </a:ext>
            </a:extLst>
          </p:cNvPr>
          <p:cNvPicPr>
            <a:picLocks noChangeAspect="1"/>
          </p:cNvPicPr>
          <p:nvPr/>
        </p:nvPicPr>
        <p:blipFill>
          <a:blip r:embed="rId2"/>
          <a:stretch>
            <a:fillRect/>
          </a:stretch>
        </p:blipFill>
        <p:spPr>
          <a:xfrm>
            <a:off x="1465452" y="4078326"/>
            <a:ext cx="3389670" cy="3852913"/>
          </a:xfrm>
          <a:prstGeom prst="rect">
            <a:avLst/>
          </a:prstGeom>
        </p:spPr>
      </p:pic>
      <p:pic>
        <p:nvPicPr>
          <p:cNvPr id="2" name="Picture 1">
            <a:extLst>
              <a:ext uri="{FF2B5EF4-FFF2-40B4-BE49-F238E27FC236}">
                <a16:creationId xmlns:a16="http://schemas.microsoft.com/office/drawing/2014/main" id="{85FD4FB8-7C5B-462F-AC1C-232C80819C07}"/>
              </a:ext>
            </a:extLst>
          </p:cNvPr>
          <p:cNvPicPr>
            <a:picLocks noChangeAspect="1"/>
          </p:cNvPicPr>
          <p:nvPr/>
        </p:nvPicPr>
        <p:blipFill>
          <a:blip r:embed="rId3"/>
          <a:stretch>
            <a:fillRect/>
          </a:stretch>
        </p:blipFill>
        <p:spPr>
          <a:xfrm>
            <a:off x="6569009" y="0"/>
            <a:ext cx="5622991" cy="3223539"/>
          </a:xfrm>
          <a:prstGeom prst="rect">
            <a:avLst/>
          </a:prstGeom>
        </p:spPr>
      </p:pic>
      <p:pic>
        <p:nvPicPr>
          <p:cNvPr id="3" name="Picture 2">
            <a:extLst>
              <a:ext uri="{FF2B5EF4-FFF2-40B4-BE49-F238E27FC236}">
                <a16:creationId xmlns:a16="http://schemas.microsoft.com/office/drawing/2014/main" id="{546CD808-580F-46D0-8C0B-542BF2007D75}"/>
              </a:ext>
            </a:extLst>
          </p:cNvPr>
          <p:cNvPicPr>
            <a:picLocks noChangeAspect="1"/>
          </p:cNvPicPr>
          <p:nvPr/>
        </p:nvPicPr>
        <p:blipFill>
          <a:blip r:embed="rId4"/>
          <a:stretch>
            <a:fillRect/>
          </a:stretch>
        </p:blipFill>
        <p:spPr>
          <a:xfrm>
            <a:off x="0" y="0"/>
            <a:ext cx="6607113" cy="3200677"/>
          </a:xfrm>
          <a:prstGeom prst="rect">
            <a:avLst/>
          </a:prstGeom>
        </p:spPr>
      </p:pic>
      <p:pic>
        <p:nvPicPr>
          <p:cNvPr id="4" name="Picture 3">
            <a:extLst>
              <a:ext uri="{FF2B5EF4-FFF2-40B4-BE49-F238E27FC236}">
                <a16:creationId xmlns:a16="http://schemas.microsoft.com/office/drawing/2014/main" id="{DDFCAA8B-F29B-444B-A2CE-397B430C6136}"/>
              </a:ext>
            </a:extLst>
          </p:cNvPr>
          <p:cNvPicPr>
            <a:picLocks noChangeAspect="1"/>
          </p:cNvPicPr>
          <p:nvPr/>
        </p:nvPicPr>
        <p:blipFill>
          <a:blip r:embed="rId5"/>
          <a:stretch>
            <a:fillRect/>
          </a:stretch>
        </p:blipFill>
        <p:spPr>
          <a:xfrm>
            <a:off x="38103" y="3200677"/>
            <a:ext cx="6530906" cy="1950889"/>
          </a:xfrm>
          <a:prstGeom prst="rect">
            <a:avLst/>
          </a:prstGeom>
        </p:spPr>
      </p:pic>
      <p:pic>
        <p:nvPicPr>
          <p:cNvPr id="5" name="Picture 4">
            <a:extLst>
              <a:ext uri="{FF2B5EF4-FFF2-40B4-BE49-F238E27FC236}">
                <a16:creationId xmlns:a16="http://schemas.microsoft.com/office/drawing/2014/main" id="{FFD72558-5B87-4B4C-8E91-0EC823283BEB}"/>
              </a:ext>
            </a:extLst>
          </p:cNvPr>
          <p:cNvPicPr>
            <a:picLocks noChangeAspect="1"/>
          </p:cNvPicPr>
          <p:nvPr/>
        </p:nvPicPr>
        <p:blipFill>
          <a:blip r:embed="rId6"/>
          <a:stretch>
            <a:fillRect/>
          </a:stretch>
        </p:blipFill>
        <p:spPr>
          <a:xfrm>
            <a:off x="6569008" y="3223538"/>
            <a:ext cx="5622991" cy="3634461"/>
          </a:xfrm>
          <a:prstGeom prst="rect">
            <a:avLst/>
          </a:prstGeom>
        </p:spPr>
      </p:pic>
    </p:spTree>
    <p:extLst>
      <p:ext uri="{BB962C8B-B14F-4D97-AF65-F5344CB8AC3E}">
        <p14:creationId xmlns:p14="http://schemas.microsoft.com/office/powerpoint/2010/main" val="3341866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E204AA-8E24-4134-ABD1-44ACE919A05C}"/>
              </a:ext>
            </a:extLst>
          </p:cNvPr>
          <p:cNvPicPr>
            <a:picLocks noChangeAspect="1"/>
          </p:cNvPicPr>
          <p:nvPr/>
        </p:nvPicPr>
        <p:blipFill>
          <a:blip r:embed="rId2"/>
          <a:stretch>
            <a:fillRect/>
          </a:stretch>
        </p:blipFill>
        <p:spPr>
          <a:xfrm>
            <a:off x="518745" y="1836282"/>
            <a:ext cx="10489223" cy="3185436"/>
          </a:xfrm>
          <a:prstGeom prst="rect">
            <a:avLst/>
          </a:prstGeom>
        </p:spPr>
      </p:pic>
      <p:pic>
        <p:nvPicPr>
          <p:cNvPr id="3" name="Picture 2">
            <a:extLst>
              <a:ext uri="{FF2B5EF4-FFF2-40B4-BE49-F238E27FC236}">
                <a16:creationId xmlns:a16="http://schemas.microsoft.com/office/drawing/2014/main" id="{F3122434-59F4-4528-85C7-1FCE7EB797E5}"/>
              </a:ext>
            </a:extLst>
          </p:cNvPr>
          <p:cNvPicPr>
            <a:picLocks noChangeAspect="1"/>
          </p:cNvPicPr>
          <p:nvPr/>
        </p:nvPicPr>
        <p:blipFill>
          <a:blip r:embed="rId3"/>
          <a:stretch>
            <a:fillRect/>
          </a:stretch>
        </p:blipFill>
        <p:spPr>
          <a:xfrm>
            <a:off x="518745" y="5276795"/>
            <a:ext cx="10568355" cy="1257409"/>
          </a:xfrm>
          <a:prstGeom prst="rect">
            <a:avLst/>
          </a:prstGeom>
        </p:spPr>
      </p:pic>
    </p:spTree>
    <p:extLst>
      <p:ext uri="{BB962C8B-B14F-4D97-AF65-F5344CB8AC3E}">
        <p14:creationId xmlns:p14="http://schemas.microsoft.com/office/powerpoint/2010/main" val="1014393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A4D90-3C5C-4702-B693-E84BD6901608}"/>
              </a:ext>
            </a:extLst>
          </p:cNvPr>
          <p:cNvSpPr>
            <a:spLocks noGrp="1"/>
          </p:cNvSpPr>
          <p:nvPr>
            <p:ph type="title"/>
          </p:nvPr>
        </p:nvSpPr>
        <p:spPr/>
        <p:txBody>
          <a:bodyPr/>
          <a:lstStyle/>
          <a:p>
            <a:r>
              <a:rPr lang="en-US" dirty="0"/>
              <a:t>PEARLS</a:t>
            </a:r>
          </a:p>
        </p:txBody>
      </p:sp>
      <p:sp>
        <p:nvSpPr>
          <p:cNvPr id="3" name="Content Placeholder 2">
            <a:extLst>
              <a:ext uri="{FF2B5EF4-FFF2-40B4-BE49-F238E27FC236}">
                <a16:creationId xmlns:a16="http://schemas.microsoft.com/office/drawing/2014/main" id="{F0AAD1F8-5F89-4FED-A191-B04865FD7061}"/>
              </a:ext>
            </a:extLst>
          </p:cNvPr>
          <p:cNvSpPr>
            <a:spLocks noGrp="1"/>
          </p:cNvSpPr>
          <p:nvPr>
            <p:ph idx="1"/>
          </p:nvPr>
        </p:nvSpPr>
        <p:spPr/>
        <p:txBody>
          <a:bodyPr/>
          <a:lstStyle/>
          <a:p>
            <a:pPr marL="0" indent="0">
              <a:buNone/>
            </a:pPr>
            <a:r>
              <a:rPr lang="en-US" dirty="0"/>
              <a:t>Imaging</a:t>
            </a:r>
          </a:p>
          <a:p>
            <a:pPr marL="0" indent="0">
              <a:buNone/>
            </a:pPr>
            <a:r>
              <a:rPr lang="en-US" dirty="0"/>
              <a:t>GI symptoms</a:t>
            </a:r>
          </a:p>
          <a:p>
            <a:pPr marL="0" indent="0">
              <a:buNone/>
            </a:pPr>
            <a:r>
              <a:rPr lang="en-US" dirty="0"/>
              <a:t>Clinical course</a:t>
            </a:r>
          </a:p>
          <a:p>
            <a:pPr marL="0" indent="0">
              <a:buNone/>
            </a:pPr>
            <a:endParaRPr lang="en-US" dirty="0"/>
          </a:p>
        </p:txBody>
      </p:sp>
    </p:spTree>
    <p:extLst>
      <p:ext uri="{BB962C8B-B14F-4D97-AF65-F5344CB8AC3E}">
        <p14:creationId xmlns:p14="http://schemas.microsoft.com/office/powerpoint/2010/main" val="1339305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55D5-79F8-4F34-97A8-1C9466DD99CA}"/>
              </a:ext>
            </a:extLst>
          </p:cNvPr>
          <p:cNvSpPr>
            <a:spLocks noGrp="1"/>
          </p:cNvSpPr>
          <p:nvPr>
            <p:ph type="title"/>
          </p:nvPr>
        </p:nvSpPr>
        <p:spPr/>
        <p:txBody>
          <a:bodyPr/>
          <a:lstStyle/>
          <a:p>
            <a:r>
              <a:rPr lang="en-US" dirty="0"/>
              <a:t>CASE III</a:t>
            </a:r>
          </a:p>
        </p:txBody>
      </p:sp>
      <p:sp>
        <p:nvSpPr>
          <p:cNvPr id="3" name="Text Placeholder 2">
            <a:extLst>
              <a:ext uri="{FF2B5EF4-FFF2-40B4-BE49-F238E27FC236}">
                <a16:creationId xmlns:a16="http://schemas.microsoft.com/office/drawing/2014/main" id="{DAE434F8-6C96-47B5-AF0F-3ADDA573C758}"/>
              </a:ext>
            </a:extLst>
          </p:cNvPr>
          <p:cNvSpPr>
            <a:spLocks noGrp="1"/>
          </p:cNvSpPr>
          <p:nvPr>
            <p:ph type="body" idx="1"/>
          </p:nvPr>
        </p:nvSpPr>
        <p:spPr/>
        <p:txBody>
          <a:bodyPr/>
          <a:lstStyle/>
          <a:p>
            <a:r>
              <a:rPr lang="en-US" dirty="0"/>
              <a:t>56-year-old obese Spanish-speaking male with no significant PMH of came to ED with cough and fever.  </a:t>
            </a:r>
          </a:p>
          <a:p>
            <a:endParaRPr lang="en-US" dirty="0"/>
          </a:p>
        </p:txBody>
      </p:sp>
    </p:spTree>
    <p:extLst>
      <p:ext uri="{BB962C8B-B14F-4D97-AF65-F5344CB8AC3E}">
        <p14:creationId xmlns:p14="http://schemas.microsoft.com/office/powerpoint/2010/main" val="487747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52A3A0-466A-4FDB-A183-2C5EB603091D}"/>
              </a:ext>
            </a:extLst>
          </p:cNvPr>
          <p:cNvSpPr>
            <a:spLocks noGrp="1"/>
          </p:cNvSpPr>
          <p:nvPr>
            <p:ph idx="1"/>
          </p:nvPr>
        </p:nvSpPr>
        <p:spPr>
          <a:xfrm>
            <a:off x="395654" y="211015"/>
            <a:ext cx="10958146" cy="5965948"/>
          </a:xfrm>
        </p:spPr>
        <p:txBody>
          <a:bodyPr>
            <a:normAutofit fontScale="85000" lnSpcReduction="20000"/>
          </a:bodyPr>
          <a:lstStyle/>
          <a:p>
            <a:pPr marL="0" indent="0">
              <a:buNone/>
            </a:pPr>
            <a:r>
              <a:rPr lang="en-US" dirty="0"/>
              <a:t>56-year-old obese Spanish-speaking male with no significant PMH of came to ED with cough and fever.  </a:t>
            </a:r>
          </a:p>
          <a:p>
            <a:pPr marL="0" indent="0">
              <a:buNone/>
            </a:pPr>
            <a:r>
              <a:rPr lang="en-US" dirty="0"/>
              <a:t> </a:t>
            </a:r>
          </a:p>
          <a:p>
            <a:pPr marL="0" indent="0">
              <a:buNone/>
            </a:pPr>
            <a:r>
              <a:rPr lang="en-US" b="1" dirty="0"/>
              <a:t>* Cough with fever/ suspected COVID 19</a:t>
            </a:r>
            <a:endParaRPr lang="en-US" dirty="0"/>
          </a:p>
          <a:p>
            <a:pPr marL="0" indent="0">
              <a:buNone/>
            </a:pPr>
            <a:r>
              <a:rPr lang="en-US" dirty="0"/>
              <a:t>Patient has family exposure with similar ?COVID symptoms with radiographic changes. His sister has been hospitalized also waiting for COVID 19 test.</a:t>
            </a:r>
          </a:p>
          <a:p>
            <a:pPr marL="0" indent="0">
              <a:buNone/>
            </a:pPr>
            <a:r>
              <a:rPr lang="en-US" dirty="0"/>
              <a:t>Mild hyponatremia on admission otherwise normal electrolytes.</a:t>
            </a:r>
          </a:p>
          <a:p>
            <a:pPr marL="0" indent="0">
              <a:buNone/>
            </a:pPr>
            <a:r>
              <a:rPr lang="en-US" dirty="0"/>
              <a:t>BNP/troponin are negative.</a:t>
            </a:r>
          </a:p>
          <a:p>
            <a:pPr marL="0" indent="0">
              <a:buNone/>
            </a:pPr>
            <a:r>
              <a:rPr lang="en-US" dirty="0"/>
              <a:t>Lactate negative.</a:t>
            </a:r>
          </a:p>
          <a:p>
            <a:pPr marL="0" indent="0">
              <a:buNone/>
            </a:pPr>
            <a:r>
              <a:rPr lang="it-IT" dirty="0"/>
              <a:t>Negative pneumococcal and legionella antigen.</a:t>
            </a:r>
          </a:p>
          <a:p>
            <a:pPr marL="0" indent="0">
              <a:buNone/>
            </a:pPr>
            <a:r>
              <a:rPr lang="en-US" dirty="0"/>
              <a:t>UA–negative</a:t>
            </a:r>
          </a:p>
          <a:p>
            <a:pPr marL="0" indent="0">
              <a:buNone/>
            </a:pPr>
            <a:r>
              <a:rPr lang="en-US" dirty="0"/>
              <a:t>With fever but no leukocytosis or left shift but has lymphopenia.</a:t>
            </a:r>
          </a:p>
          <a:p>
            <a:pPr marL="0" indent="0">
              <a:buNone/>
            </a:pPr>
            <a:r>
              <a:rPr lang="en-US" dirty="0"/>
              <a:t>Chest x-ray with findings of bilateral infiltrates.</a:t>
            </a:r>
          </a:p>
          <a:p>
            <a:pPr marL="0" indent="0">
              <a:buNone/>
            </a:pPr>
            <a:r>
              <a:rPr lang="en-US" dirty="0"/>
              <a:t>Influenza and RSV are negative.</a:t>
            </a:r>
          </a:p>
          <a:p>
            <a:pPr marL="0" indent="0">
              <a:buNone/>
            </a:pPr>
            <a:r>
              <a:rPr lang="en-US" dirty="0"/>
              <a:t>High suspicion for COVID 19 infection, PCR is pending.</a:t>
            </a:r>
          </a:p>
          <a:p>
            <a:pPr marL="0" indent="0">
              <a:buNone/>
            </a:pPr>
            <a:r>
              <a:rPr lang="en-US" dirty="0"/>
              <a:t>Negative blood cultures.</a:t>
            </a:r>
          </a:p>
        </p:txBody>
      </p:sp>
    </p:spTree>
    <p:extLst>
      <p:ext uri="{BB962C8B-B14F-4D97-AF65-F5344CB8AC3E}">
        <p14:creationId xmlns:p14="http://schemas.microsoft.com/office/powerpoint/2010/main" val="1512808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ADA49-0D44-48DA-A560-26CB2261CC1D}"/>
              </a:ext>
            </a:extLst>
          </p:cNvPr>
          <p:cNvSpPr>
            <a:spLocks noGrp="1"/>
          </p:cNvSpPr>
          <p:nvPr>
            <p:ph idx="1"/>
          </p:nvPr>
        </p:nvSpPr>
        <p:spPr>
          <a:xfrm>
            <a:off x="527538" y="1090246"/>
            <a:ext cx="10826262" cy="5086717"/>
          </a:xfrm>
        </p:spPr>
        <p:txBody>
          <a:bodyPr>
            <a:normAutofit lnSpcReduction="10000"/>
          </a:bodyPr>
          <a:lstStyle/>
          <a:p>
            <a:pPr marL="0" indent="0">
              <a:buNone/>
            </a:pPr>
            <a:r>
              <a:rPr lang="en-US" dirty="0"/>
              <a:t>Responded to critical response called for hypoxia, tachypnea, increased work of breathing.  Interpreter service used for Spanish interpreter #353331 to speak to the patient and get information.  Chart reviewed.  </a:t>
            </a:r>
          </a:p>
          <a:p>
            <a:pPr marL="0" indent="0">
              <a:buNone/>
            </a:pPr>
            <a:r>
              <a:rPr lang="en-US" dirty="0"/>
              <a:t>His respiratory status has worsened today.  This evening when the evening vitals were taken, oxygen saturation had decreased to the mid 80s on 3 to 4 L of oxygen.  RR was in the 20's, HR 120's.  He was normotensive.  He looked diaphoretic.  ABG was done which showed hypoxia on NRB and chest x-ray was done which showed bilateral airspace disease compared with 3 days ago.  EKG was done which confirmed sinus tachycardia, presumably due to hypoxia and increased respiratory effort.  </a:t>
            </a:r>
          </a:p>
          <a:p>
            <a:pPr marL="0" indent="0">
              <a:buNone/>
            </a:pPr>
            <a:r>
              <a:rPr lang="en-US" dirty="0"/>
              <a:t>ICU was consulted.  Plan was for intubation due to worsening respiratory status in setting of presumed Covid-19 infection and transfer to ICU team.</a:t>
            </a:r>
          </a:p>
        </p:txBody>
      </p:sp>
    </p:spTree>
    <p:extLst>
      <p:ext uri="{BB962C8B-B14F-4D97-AF65-F5344CB8AC3E}">
        <p14:creationId xmlns:p14="http://schemas.microsoft.com/office/powerpoint/2010/main" val="2842672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CC1A-D86B-431C-AFCE-F43D682F3876}"/>
              </a:ext>
            </a:extLst>
          </p:cNvPr>
          <p:cNvSpPr>
            <a:spLocks noGrp="1"/>
          </p:cNvSpPr>
          <p:nvPr>
            <p:ph type="title"/>
          </p:nvPr>
        </p:nvSpPr>
        <p:spPr/>
        <p:txBody>
          <a:bodyPr/>
          <a:lstStyle/>
          <a:p>
            <a:r>
              <a:rPr lang="en-US" dirty="0"/>
              <a:t>PEARLS	</a:t>
            </a:r>
          </a:p>
        </p:txBody>
      </p:sp>
      <p:sp>
        <p:nvSpPr>
          <p:cNvPr id="3" name="Content Placeholder 2">
            <a:extLst>
              <a:ext uri="{FF2B5EF4-FFF2-40B4-BE49-F238E27FC236}">
                <a16:creationId xmlns:a16="http://schemas.microsoft.com/office/drawing/2014/main" id="{9E029883-86C8-4B04-B352-D54DB157290A}"/>
              </a:ext>
            </a:extLst>
          </p:cNvPr>
          <p:cNvSpPr>
            <a:spLocks noGrp="1"/>
          </p:cNvSpPr>
          <p:nvPr>
            <p:ph idx="1"/>
          </p:nvPr>
        </p:nvSpPr>
        <p:spPr/>
        <p:txBody>
          <a:bodyPr/>
          <a:lstStyle/>
          <a:p>
            <a:pPr marL="0" indent="0">
              <a:buNone/>
            </a:pPr>
            <a:r>
              <a:rPr lang="en-US" dirty="0"/>
              <a:t>Language barrier</a:t>
            </a:r>
          </a:p>
          <a:p>
            <a:pPr marL="0" indent="0">
              <a:buNone/>
            </a:pPr>
            <a:r>
              <a:rPr lang="en-US" dirty="0"/>
              <a:t>RF: Sick contacts</a:t>
            </a:r>
          </a:p>
          <a:p>
            <a:pPr marL="0" indent="0">
              <a:buNone/>
            </a:pPr>
            <a:r>
              <a:rPr lang="en-US" dirty="0"/>
              <a:t>Rapid decline</a:t>
            </a:r>
          </a:p>
          <a:p>
            <a:pPr marL="0" indent="0">
              <a:buNone/>
            </a:pPr>
            <a:r>
              <a:rPr lang="en-US" dirty="0"/>
              <a:t>Early ICU transfer</a:t>
            </a:r>
          </a:p>
          <a:p>
            <a:pPr marL="0" indent="0">
              <a:buNone/>
            </a:pPr>
            <a:r>
              <a:rPr lang="en-US" dirty="0"/>
              <a:t>Safe transport</a:t>
            </a:r>
          </a:p>
          <a:p>
            <a:pPr marL="0" indent="0">
              <a:buNone/>
            </a:pPr>
            <a:endParaRPr lang="en-US" dirty="0"/>
          </a:p>
        </p:txBody>
      </p:sp>
    </p:spTree>
    <p:extLst>
      <p:ext uri="{BB962C8B-B14F-4D97-AF65-F5344CB8AC3E}">
        <p14:creationId xmlns:p14="http://schemas.microsoft.com/office/powerpoint/2010/main" val="4191909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E970A-73A3-4212-9BA1-3437EF78BD85}"/>
              </a:ext>
            </a:extLst>
          </p:cNvPr>
          <p:cNvSpPr>
            <a:spLocks noGrp="1"/>
          </p:cNvSpPr>
          <p:nvPr>
            <p:ph type="title"/>
          </p:nvPr>
        </p:nvSpPr>
        <p:spPr/>
        <p:txBody>
          <a:bodyPr/>
          <a:lstStyle/>
          <a:p>
            <a:r>
              <a:rPr lang="en-US" dirty="0"/>
              <a:t>CASE IV</a:t>
            </a:r>
          </a:p>
        </p:txBody>
      </p:sp>
      <p:sp>
        <p:nvSpPr>
          <p:cNvPr id="3" name="Text Placeholder 2">
            <a:extLst>
              <a:ext uri="{FF2B5EF4-FFF2-40B4-BE49-F238E27FC236}">
                <a16:creationId xmlns:a16="http://schemas.microsoft.com/office/drawing/2014/main" id="{845E9E79-A2C1-4C13-8A2A-B5844AA5DFAD}"/>
              </a:ext>
            </a:extLst>
          </p:cNvPr>
          <p:cNvSpPr>
            <a:spLocks noGrp="1"/>
          </p:cNvSpPr>
          <p:nvPr>
            <p:ph type="body" idx="1"/>
          </p:nvPr>
        </p:nvSpPr>
        <p:spPr/>
        <p:txBody>
          <a:bodyPr/>
          <a:lstStyle/>
          <a:p>
            <a:r>
              <a:rPr lang="en-US" dirty="0"/>
              <a:t>49 </a:t>
            </a:r>
            <a:r>
              <a:rPr lang="en-US" dirty="0" err="1"/>
              <a:t>y.o</a:t>
            </a:r>
            <a:r>
              <a:rPr lang="en-US" dirty="0"/>
              <a:t>. male with a history of DM, bipolar disorder, anxiety, HTN, hyperlipidemia, who presents with fever and cough.  </a:t>
            </a:r>
          </a:p>
          <a:p>
            <a:endParaRPr lang="en-US" dirty="0"/>
          </a:p>
        </p:txBody>
      </p:sp>
    </p:spTree>
    <p:extLst>
      <p:ext uri="{BB962C8B-B14F-4D97-AF65-F5344CB8AC3E}">
        <p14:creationId xmlns:p14="http://schemas.microsoft.com/office/powerpoint/2010/main" val="3194727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3818B-92C2-42B1-A6D8-1B7745096F9E}"/>
              </a:ext>
            </a:extLst>
          </p:cNvPr>
          <p:cNvSpPr>
            <a:spLocks noGrp="1"/>
          </p:cNvSpPr>
          <p:nvPr>
            <p:ph idx="1"/>
          </p:nvPr>
        </p:nvSpPr>
        <p:spPr>
          <a:xfrm>
            <a:off x="439615" y="650631"/>
            <a:ext cx="10914185" cy="5526332"/>
          </a:xfrm>
        </p:spPr>
        <p:txBody>
          <a:bodyPr>
            <a:normAutofit fontScale="85000" lnSpcReduction="20000"/>
          </a:bodyPr>
          <a:lstStyle/>
          <a:p>
            <a:pPr marL="0" indent="0">
              <a:buNone/>
            </a:pPr>
            <a:r>
              <a:rPr lang="en-US" dirty="0"/>
              <a:t>49 </a:t>
            </a:r>
            <a:r>
              <a:rPr lang="en-US" dirty="0" err="1"/>
              <a:t>y.o</a:t>
            </a:r>
            <a:r>
              <a:rPr lang="en-US" dirty="0"/>
              <a:t>. male with a history of DM, bipolar disorder, anxiety, HTN, hyperlipidemia, who presents with fever and cough.  </a:t>
            </a:r>
          </a:p>
          <a:p>
            <a:pPr marL="0" indent="0">
              <a:buNone/>
            </a:pPr>
            <a:r>
              <a:rPr lang="en-US" dirty="0"/>
              <a:t>No sick contacts or international travel recently.</a:t>
            </a:r>
          </a:p>
          <a:p>
            <a:pPr marL="0" indent="0">
              <a:buNone/>
            </a:pPr>
            <a:r>
              <a:rPr lang="en-US" dirty="0"/>
              <a:t>Patient developed dry cough about 1 week ago followed by fevers for 3-4 days. He was seen by PCP and started on Z-pak.</a:t>
            </a:r>
          </a:p>
          <a:p>
            <a:pPr marL="0" indent="0">
              <a:buNone/>
            </a:pPr>
            <a:r>
              <a:rPr lang="en-US" dirty="0"/>
              <a:t>Denies sore throat or phlegm production.</a:t>
            </a:r>
          </a:p>
          <a:p>
            <a:pPr marL="0" indent="0">
              <a:buNone/>
            </a:pPr>
            <a:r>
              <a:rPr lang="en-US" dirty="0"/>
              <a:t>No loss of smell.</a:t>
            </a:r>
          </a:p>
          <a:p>
            <a:pPr marL="0" indent="0">
              <a:buNone/>
            </a:pPr>
            <a:r>
              <a:rPr lang="en-US" dirty="0"/>
              <a:t>Patient  then developed nausea and vomiting. Denies abdominal pain or diarrhea.</a:t>
            </a:r>
          </a:p>
          <a:p>
            <a:pPr marL="0" indent="0">
              <a:buNone/>
            </a:pPr>
            <a:r>
              <a:rPr lang="en-US" dirty="0"/>
              <a:t>He presented to ED for further management.</a:t>
            </a:r>
          </a:p>
          <a:p>
            <a:pPr marL="0" indent="0">
              <a:buNone/>
            </a:pPr>
            <a:r>
              <a:rPr lang="en-US" dirty="0"/>
              <a:t>VS in the Emergency room were: T 102.1, BP 138/88, HR 102, RR 22, O2Sat 88% on room air.</a:t>
            </a:r>
          </a:p>
          <a:p>
            <a:pPr marL="0" indent="0">
              <a:buNone/>
            </a:pPr>
            <a:r>
              <a:rPr lang="en-US" dirty="0"/>
              <a:t>Blood work showed lymphopenia, hyponatremia, elevated Cr.</a:t>
            </a:r>
          </a:p>
          <a:p>
            <a:pPr marL="0" indent="0">
              <a:buNone/>
            </a:pPr>
            <a:r>
              <a:rPr lang="en-US" dirty="0"/>
              <a:t>CXR revealed bilateral infiltrates.</a:t>
            </a:r>
          </a:p>
          <a:p>
            <a:pPr marL="0" indent="0">
              <a:buNone/>
            </a:pPr>
            <a:r>
              <a:rPr lang="en-US" dirty="0"/>
              <a:t>Patient was tested for COVID 19 and admitted to medicine for further management.</a:t>
            </a:r>
          </a:p>
          <a:p>
            <a:pPr marL="0" indent="0">
              <a:buNone/>
            </a:pPr>
            <a:r>
              <a:rPr lang="en-US" dirty="0"/>
              <a:t>IV fluids were started.</a:t>
            </a:r>
          </a:p>
        </p:txBody>
      </p:sp>
    </p:spTree>
    <p:extLst>
      <p:ext uri="{BB962C8B-B14F-4D97-AF65-F5344CB8AC3E}">
        <p14:creationId xmlns:p14="http://schemas.microsoft.com/office/powerpoint/2010/main" val="2105571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A9C569-E39E-4818-910C-EB07C6A20093}"/>
              </a:ext>
            </a:extLst>
          </p:cNvPr>
          <p:cNvSpPr>
            <a:spLocks noGrp="1"/>
          </p:cNvSpPr>
          <p:nvPr>
            <p:ph idx="1"/>
          </p:nvPr>
        </p:nvSpPr>
        <p:spPr>
          <a:xfrm>
            <a:off x="448408" y="246185"/>
            <a:ext cx="10905392" cy="5930778"/>
          </a:xfrm>
        </p:spPr>
        <p:txBody>
          <a:bodyPr>
            <a:normAutofit fontScale="92500" lnSpcReduction="10000"/>
          </a:bodyPr>
          <a:lstStyle/>
          <a:p>
            <a:pPr marL="0" indent="0">
              <a:buNone/>
            </a:pPr>
            <a:r>
              <a:rPr lang="en-US" dirty="0"/>
              <a:t>The patient is a 49 </a:t>
            </a:r>
            <a:r>
              <a:rPr lang="en-US" dirty="0" err="1"/>
              <a:t>y.o</a:t>
            </a:r>
            <a:r>
              <a:rPr lang="en-US" dirty="0"/>
              <a:t>. male transferred to the ICU from P4 with acute hypoxemic respiratory failure iso </a:t>
            </a:r>
            <a:r>
              <a:rPr lang="en-US" dirty="0" err="1"/>
              <a:t>mutifocal</a:t>
            </a:r>
            <a:r>
              <a:rPr lang="en-US" dirty="0"/>
              <a:t> PNA; COVID 19 PUI vs CAP.</a:t>
            </a:r>
          </a:p>
          <a:p>
            <a:pPr marL="0" indent="0">
              <a:buNone/>
            </a:pPr>
            <a:r>
              <a:rPr lang="en-US" dirty="0"/>
              <a:t>Admitted to P4 yesterday with 4d hx cough and fever not improved with empiric </a:t>
            </a:r>
            <a:r>
              <a:rPr lang="en-US" dirty="0" err="1"/>
              <a:t>azithro</a:t>
            </a:r>
            <a:r>
              <a:rPr lang="en-US" dirty="0"/>
              <a:t>.  Initially required 2L </a:t>
            </a:r>
            <a:r>
              <a:rPr lang="en-US" dirty="0" err="1"/>
              <a:t>nc</a:t>
            </a:r>
            <a:r>
              <a:rPr lang="en-US" dirty="0"/>
              <a:t>.  </a:t>
            </a:r>
          </a:p>
          <a:p>
            <a:pPr marL="0" indent="0">
              <a:buNone/>
            </a:pPr>
            <a:r>
              <a:rPr lang="en-US" dirty="0"/>
              <a:t>Today had increasing FIO2 needs as well as n/v but no diarrhea.  </a:t>
            </a:r>
          </a:p>
          <a:p>
            <a:pPr marL="0" indent="0">
              <a:buNone/>
            </a:pPr>
            <a:r>
              <a:rPr lang="en-US" dirty="0"/>
              <a:t>ABGs 7.44/35/113/23 on </a:t>
            </a:r>
            <a:r>
              <a:rPr lang="en-US" dirty="0" err="1"/>
              <a:t>nrb</a:t>
            </a:r>
            <a:r>
              <a:rPr lang="en-US" dirty="0"/>
              <a:t> on floor</a:t>
            </a:r>
          </a:p>
          <a:p>
            <a:pPr marL="0" indent="0">
              <a:buNone/>
            </a:pPr>
            <a:r>
              <a:rPr lang="fi-FI" dirty="0"/>
              <a:t>ABGs 7.43/34/78/22 on hfnc 50L/0.75</a:t>
            </a:r>
          </a:p>
          <a:p>
            <a:pPr marL="0" indent="0">
              <a:buNone/>
            </a:pPr>
            <a:r>
              <a:rPr lang="en-US" dirty="0"/>
              <a:t>Labs notable for </a:t>
            </a:r>
            <a:r>
              <a:rPr lang="en-US" dirty="0" err="1"/>
              <a:t>AKI,improved</a:t>
            </a:r>
            <a:r>
              <a:rPr lang="en-US" dirty="0"/>
              <a:t> </a:t>
            </a:r>
            <a:r>
              <a:rPr lang="en-US" dirty="0" err="1"/>
              <a:t>cr</a:t>
            </a:r>
            <a:r>
              <a:rPr lang="en-US" dirty="0"/>
              <a:t> 1.3 to 1.2</a:t>
            </a:r>
          </a:p>
          <a:p>
            <a:pPr marL="0" indent="0">
              <a:buNone/>
            </a:pPr>
            <a:r>
              <a:rPr lang="en-US" dirty="0"/>
              <a:t>Na 127 to 135; glucose mid 100s; </a:t>
            </a:r>
            <a:r>
              <a:rPr lang="en-US" dirty="0" err="1"/>
              <a:t>lfts</a:t>
            </a:r>
            <a:r>
              <a:rPr lang="en-US" dirty="0"/>
              <a:t> </a:t>
            </a:r>
            <a:r>
              <a:rPr lang="en-US" dirty="0" err="1"/>
              <a:t>wnl</a:t>
            </a:r>
            <a:r>
              <a:rPr lang="en-US" dirty="0"/>
              <a:t>; </a:t>
            </a:r>
            <a:r>
              <a:rPr lang="en-US" dirty="0" err="1"/>
              <a:t>cpk</a:t>
            </a:r>
            <a:r>
              <a:rPr lang="en-US" dirty="0"/>
              <a:t> 163</a:t>
            </a:r>
          </a:p>
          <a:p>
            <a:pPr marL="0" indent="0">
              <a:buNone/>
            </a:pPr>
            <a:r>
              <a:rPr lang="en-US" dirty="0"/>
              <a:t>Ferritin 12K; H/H 14/44; WBC 4.5K; L shift; </a:t>
            </a:r>
            <a:r>
              <a:rPr lang="en-US" dirty="0" err="1"/>
              <a:t>lymphopenic</a:t>
            </a:r>
            <a:endParaRPr lang="en-US" dirty="0"/>
          </a:p>
          <a:p>
            <a:pPr marL="0" indent="0">
              <a:buNone/>
            </a:pPr>
            <a:r>
              <a:rPr lang="en-US" dirty="0" err="1"/>
              <a:t>ua</a:t>
            </a:r>
            <a:r>
              <a:rPr lang="en-US" dirty="0"/>
              <a:t> glucose; </a:t>
            </a:r>
            <a:r>
              <a:rPr lang="en-US" dirty="0" err="1"/>
              <a:t>pct</a:t>
            </a:r>
            <a:r>
              <a:rPr lang="en-US" dirty="0"/>
              <a:t> 0.02</a:t>
            </a:r>
          </a:p>
          <a:p>
            <a:pPr marL="0" indent="0">
              <a:buNone/>
            </a:pPr>
            <a:r>
              <a:rPr lang="en-US" dirty="0"/>
              <a:t>Flu/</a:t>
            </a:r>
            <a:r>
              <a:rPr lang="en-US" dirty="0" err="1"/>
              <a:t>rsv</a:t>
            </a:r>
            <a:r>
              <a:rPr lang="en-US" dirty="0"/>
              <a:t> neg; strep </a:t>
            </a:r>
            <a:r>
              <a:rPr lang="en-US" dirty="0" err="1"/>
              <a:t>pneumo</a:t>
            </a:r>
            <a:r>
              <a:rPr lang="en-US" dirty="0"/>
              <a:t> neg; legionella neg</a:t>
            </a:r>
          </a:p>
          <a:p>
            <a:pPr marL="0" indent="0">
              <a:buNone/>
            </a:pPr>
            <a:r>
              <a:rPr lang="en-US" dirty="0"/>
              <a:t>Transferred to ICU for close monitoring of respiratory status </a:t>
            </a:r>
          </a:p>
        </p:txBody>
      </p:sp>
    </p:spTree>
    <p:extLst>
      <p:ext uri="{BB962C8B-B14F-4D97-AF65-F5344CB8AC3E}">
        <p14:creationId xmlns:p14="http://schemas.microsoft.com/office/powerpoint/2010/main" val="711486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B0AD8C2-CA64-45DC-B5E0-FA242F7B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6F94A3-E98A-45FA-BB38-C593DB958D81}"/>
              </a:ext>
            </a:extLst>
          </p:cNvPr>
          <p:cNvSpPr>
            <a:spLocks noGrp="1"/>
          </p:cNvSpPr>
          <p:nvPr>
            <p:ph type="title"/>
          </p:nvPr>
        </p:nvSpPr>
        <p:spPr>
          <a:xfrm>
            <a:off x="268788" y="2051884"/>
            <a:ext cx="4167026" cy="1547350"/>
          </a:xfrm>
        </p:spPr>
        <p:txBody>
          <a:bodyPr anchor="b">
            <a:normAutofit fontScale="90000"/>
          </a:bodyPr>
          <a:lstStyle/>
          <a:p>
            <a:r>
              <a:rPr lang="en-US" sz="8000" dirty="0">
                <a:solidFill>
                  <a:schemeClr val="tx1">
                    <a:lumMod val="85000"/>
                    <a:lumOff val="15000"/>
                  </a:schemeClr>
                </a:solidFill>
              </a:rPr>
              <a:t>Supply chain</a:t>
            </a:r>
          </a:p>
        </p:txBody>
      </p:sp>
      <p:sp>
        <p:nvSpPr>
          <p:cNvPr id="19" name="Oval 18">
            <a:extLst>
              <a:ext uri="{FF2B5EF4-FFF2-40B4-BE49-F238E27FC236}">
                <a16:creationId xmlns:a16="http://schemas.microsoft.com/office/drawing/2014/main" id="{4DE0FBC4-76C2-4FA1-A14B-AF5A773FF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6775" y="3360568"/>
            <a:ext cx="365760" cy="365760"/>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21838FE-7D65-41EB-8BD1-5B6A2A613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80478" y="609803"/>
            <a:ext cx="2922895" cy="563839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DC71133-6408-43A2-826A-536003A18655}"/>
              </a:ext>
            </a:extLst>
          </p:cNvPr>
          <p:cNvSpPr>
            <a:spLocks noGrp="1"/>
          </p:cNvSpPr>
          <p:nvPr>
            <p:ph idx="1"/>
          </p:nvPr>
        </p:nvSpPr>
        <p:spPr>
          <a:xfrm>
            <a:off x="5409789" y="709684"/>
            <a:ext cx="5870742" cy="5667529"/>
          </a:xfrm>
        </p:spPr>
        <p:txBody>
          <a:bodyPr anchor="ctr">
            <a:normAutofit/>
          </a:bodyPr>
          <a:lstStyle/>
          <a:p>
            <a:pPr marL="0" indent="0">
              <a:buNone/>
            </a:pPr>
            <a:r>
              <a:rPr lang="en-US" sz="3200" dirty="0">
                <a:solidFill>
                  <a:schemeClr val="tx1">
                    <a:lumMod val="85000"/>
                    <a:lumOff val="15000"/>
                  </a:schemeClr>
                </a:solidFill>
              </a:rPr>
              <a:t>Masks / Face-shields:  </a:t>
            </a:r>
          </a:p>
          <a:p>
            <a:pPr marL="457200" lvl="1" indent="0">
              <a:buNone/>
            </a:pPr>
            <a:r>
              <a:rPr lang="en-US" sz="3200" dirty="0">
                <a:solidFill>
                  <a:schemeClr val="tx1">
                    <a:lumMod val="85000"/>
                    <a:lumOff val="15000"/>
                  </a:schemeClr>
                </a:solidFill>
              </a:rPr>
              <a:t>N95 – added supply</a:t>
            </a:r>
          </a:p>
          <a:p>
            <a:pPr marL="457200" lvl="1" indent="0">
              <a:buNone/>
            </a:pPr>
            <a:r>
              <a:rPr lang="en-US" sz="3200" dirty="0">
                <a:solidFill>
                  <a:schemeClr val="tx1">
                    <a:lumMod val="85000"/>
                    <a:lumOff val="15000"/>
                  </a:schemeClr>
                </a:solidFill>
              </a:rPr>
              <a:t>Surgical Masks/Face shields/Eyewear – available</a:t>
            </a:r>
          </a:p>
          <a:p>
            <a:pPr marL="457200" lvl="1" indent="0">
              <a:buNone/>
            </a:pPr>
            <a:r>
              <a:rPr lang="en-US" sz="3200" dirty="0">
                <a:solidFill>
                  <a:schemeClr val="tx1">
                    <a:lumMod val="85000"/>
                    <a:lumOff val="15000"/>
                  </a:schemeClr>
                </a:solidFill>
              </a:rPr>
              <a:t>Gown – available, low</a:t>
            </a:r>
          </a:p>
          <a:p>
            <a:pPr marL="457200" lvl="1" indent="0">
              <a:buNone/>
            </a:pPr>
            <a:r>
              <a:rPr lang="en-US" sz="3200" dirty="0">
                <a:solidFill>
                  <a:schemeClr val="tx1">
                    <a:lumMod val="85000"/>
                    <a:lumOff val="15000"/>
                  </a:schemeClr>
                </a:solidFill>
              </a:rPr>
              <a:t>Reusable googles – available</a:t>
            </a:r>
          </a:p>
          <a:p>
            <a:pPr marL="457200" lvl="1" indent="0">
              <a:buNone/>
            </a:pPr>
            <a:r>
              <a:rPr lang="en-US" sz="3200" dirty="0">
                <a:solidFill>
                  <a:schemeClr val="tx1">
                    <a:lumMod val="85000"/>
                    <a:lumOff val="15000"/>
                  </a:schemeClr>
                </a:solidFill>
              </a:rPr>
              <a:t>Disinfectant wipes - low</a:t>
            </a:r>
          </a:p>
          <a:p>
            <a:pPr marL="457200" lvl="1" indent="0">
              <a:buNone/>
            </a:pPr>
            <a:r>
              <a:rPr lang="en-US" sz="3200" dirty="0">
                <a:solidFill>
                  <a:schemeClr val="tx1">
                    <a:lumMod val="85000"/>
                    <a:lumOff val="15000"/>
                  </a:schemeClr>
                </a:solidFill>
              </a:rPr>
              <a:t>  </a:t>
            </a:r>
          </a:p>
          <a:p>
            <a:pPr marL="0" indent="0">
              <a:buNone/>
            </a:pPr>
            <a:r>
              <a:rPr lang="en-US" sz="3200" dirty="0">
                <a:solidFill>
                  <a:schemeClr val="tx1">
                    <a:lumMod val="85000"/>
                    <a:lumOff val="15000"/>
                  </a:schemeClr>
                </a:solidFill>
              </a:rPr>
              <a:t>Testing kits:   </a:t>
            </a:r>
          </a:p>
          <a:p>
            <a:pPr marL="457200" lvl="1" indent="0">
              <a:buNone/>
            </a:pPr>
            <a:r>
              <a:rPr lang="en-US" sz="3200" dirty="0">
                <a:solidFill>
                  <a:schemeClr val="tx1">
                    <a:lumMod val="85000"/>
                    <a:lumOff val="15000"/>
                  </a:schemeClr>
                </a:solidFill>
              </a:rPr>
              <a:t>739  COVID kits  </a:t>
            </a:r>
          </a:p>
          <a:p>
            <a:pPr marL="457200" lvl="1" indent="0">
              <a:buNone/>
            </a:pPr>
            <a:r>
              <a:rPr lang="en-US" sz="3200" dirty="0">
                <a:solidFill>
                  <a:schemeClr val="tx1">
                    <a:lumMod val="85000"/>
                    <a:lumOff val="15000"/>
                  </a:schemeClr>
                </a:solidFill>
              </a:rPr>
              <a:t>NP v. OP swabs</a:t>
            </a:r>
          </a:p>
        </p:txBody>
      </p:sp>
    </p:spTree>
    <p:extLst>
      <p:ext uri="{BB962C8B-B14F-4D97-AF65-F5344CB8AC3E}">
        <p14:creationId xmlns:p14="http://schemas.microsoft.com/office/powerpoint/2010/main" val="2517727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865D05-977D-4632-8DC9-AAA46F192606}"/>
              </a:ext>
            </a:extLst>
          </p:cNvPr>
          <p:cNvPicPr>
            <a:picLocks noChangeAspect="1"/>
          </p:cNvPicPr>
          <p:nvPr/>
        </p:nvPicPr>
        <p:blipFill rotWithShape="1">
          <a:blip r:embed="rId2"/>
          <a:srcRect t="12203" b="14027"/>
          <a:stretch/>
        </p:blipFill>
        <p:spPr>
          <a:xfrm>
            <a:off x="20" y="10"/>
            <a:ext cx="12191980" cy="6857990"/>
          </a:xfrm>
          <a:prstGeom prst="rect">
            <a:avLst/>
          </a:prstGeom>
        </p:spPr>
      </p:pic>
    </p:spTree>
    <p:extLst>
      <p:ext uri="{BB962C8B-B14F-4D97-AF65-F5344CB8AC3E}">
        <p14:creationId xmlns:p14="http://schemas.microsoft.com/office/powerpoint/2010/main" val="2218449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D5BAEB-D023-453E-AE28-F0E06862B813}"/>
              </a:ext>
            </a:extLst>
          </p:cNvPr>
          <p:cNvPicPr>
            <a:picLocks noChangeAspect="1"/>
          </p:cNvPicPr>
          <p:nvPr/>
        </p:nvPicPr>
        <p:blipFill rotWithShape="1">
          <a:blip r:embed="rId2"/>
          <a:srcRect t="10284" b="11045"/>
          <a:stretch/>
        </p:blipFill>
        <p:spPr>
          <a:xfrm>
            <a:off x="20" y="10"/>
            <a:ext cx="12191980" cy="6857990"/>
          </a:xfrm>
          <a:prstGeom prst="rect">
            <a:avLst/>
          </a:prstGeom>
        </p:spPr>
      </p:pic>
    </p:spTree>
    <p:extLst>
      <p:ext uri="{BB962C8B-B14F-4D97-AF65-F5344CB8AC3E}">
        <p14:creationId xmlns:p14="http://schemas.microsoft.com/office/powerpoint/2010/main" val="3342507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C88791-F401-4F90-AAC5-1735ADD75D49}"/>
              </a:ext>
            </a:extLst>
          </p:cNvPr>
          <p:cNvPicPr>
            <a:picLocks noChangeAspect="1"/>
          </p:cNvPicPr>
          <p:nvPr/>
        </p:nvPicPr>
        <p:blipFill>
          <a:blip r:embed="rId2"/>
          <a:stretch>
            <a:fillRect/>
          </a:stretch>
        </p:blipFill>
        <p:spPr>
          <a:xfrm>
            <a:off x="331310" y="0"/>
            <a:ext cx="3680779" cy="3642676"/>
          </a:xfrm>
          <a:prstGeom prst="rect">
            <a:avLst/>
          </a:prstGeom>
        </p:spPr>
      </p:pic>
      <p:pic>
        <p:nvPicPr>
          <p:cNvPr id="3" name="Picture 2">
            <a:extLst>
              <a:ext uri="{FF2B5EF4-FFF2-40B4-BE49-F238E27FC236}">
                <a16:creationId xmlns:a16="http://schemas.microsoft.com/office/drawing/2014/main" id="{E3172D3D-A539-414C-A47E-8E4C54566E86}"/>
              </a:ext>
            </a:extLst>
          </p:cNvPr>
          <p:cNvPicPr>
            <a:picLocks noChangeAspect="1"/>
          </p:cNvPicPr>
          <p:nvPr/>
        </p:nvPicPr>
        <p:blipFill rotWithShape="1">
          <a:blip r:embed="rId3"/>
          <a:srcRect l="11264"/>
          <a:stretch/>
        </p:blipFill>
        <p:spPr>
          <a:xfrm>
            <a:off x="295182" y="3642676"/>
            <a:ext cx="3753033" cy="3215919"/>
          </a:xfrm>
          <a:prstGeom prst="rect">
            <a:avLst/>
          </a:prstGeom>
        </p:spPr>
      </p:pic>
      <p:pic>
        <p:nvPicPr>
          <p:cNvPr id="4" name="Picture 3">
            <a:extLst>
              <a:ext uri="{FF2B5EF4-FFF2-40B4-BE49-F238E27FC236}">
                <a16:creationId xmlns:a16="http://schemas.microsoft.com/office/drawing/2014/main" id="{D03D94CB-C20C-4EA6-84CA-93D3C16E4069}"/>
              </a:ext>
            </a:extLst>
          </p:cNvPr>
          <p:cNvPicPr>
            <a:picLocks noChangeAspect="1"/>
          </p:cNvPicPr>
          <p:nvPr/>
        </p:nvPicPr>
        <p:blipFill>
          <a:blip r:embed="rId4"/>
          <a:stretch>
            <a:fillRect/>
          </a:stretch>
        </p:blipFill>
        <p:spPr>
          <a:xfrm>
            <a:off x="4409121" y="0"/>
            <a:ext cx="3703641" cy="3810330"/>
          </a:xfrm>
          <a:prstGeom prst="rect">
            <a:avLst/>
          </a:prstGeom>
        </p:spPr>
      </p:pic>
      <p:pic>
        <p:nvPicPr>
          <p:cNvPr id="5" name="Picture 4">
            <a:extLst>
              <a:ext uri="{FF2B5EF4-FFF2-40B4-BE49-F238E27FC236}">
                <a16:creationId xmlns:a16="http://schemas.microsoft.com/office/drawing/2014/main" id="{20179AA9-C9A5-494C-9C38-9BF6CE104344}"/>
              </a:ext>
            </a:extLst>
          </p:cNvPr>
          <p:cNvPicPr>
            <a:picLocks noChangeAspect="1"/>
          </p:cNvPicPr>
          <p:nvPr/>
        </p:nvPicPr>
        <p:blipFill>
          <a:blip r:embed="rId5"/>
          <a:stretch>
            <a:fillRect/>
          </a:stretch>
        </p:blipFill>
        <p:spPr>
          <a:xfrm>
            <a:off x="8473668" y="0"/>
            <a:ext cx="3696020" cy="3833192"/>
          </a:xfrm>
          <a:prstGeom prst="rect">
            <a:avLst/>
          </a:prstGeom>
        </p:spPr>
      </p:pic>
      <p:sp>
        <p:nvSpPr>
          <p:cNvPr id="6" name="Title 3">
            <a:extLst>
              <a:ext uri="{FF2B5EF4-FFF2-40B4-BE49-F238E27FC236}">
                <a16:creationId xmlns:a16="http://schemas.microsoft.com/office/drawing/2014/main" id="{E94F6064-B476-437C-BC12-3507921B8454}"/>
              </a:ext>
            </a:extLst>
          </p:cNvPr>
          <p:cNvSpPr txBox="1">
            <a:spLocks/>
          </p:cNvSpPr>
          <p:nvPr/>
        </p:nvSpPr>
        <p:spPr>
          <a:xfrm>
            <a:off x="6902836" y="4686300"/>
            <a:ext cx="3141664" cy="1556807"/>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C00000"/>
                </a:solidFill>
              </a:rPr>
              <a:t>COVID19!</a:t>
            </a:r>
          </a:p>
        </p:txBody>
      </p:sp>
    </p:spTree>
    <p:extLst>
      <p:ext uri="{BB962C8B-B14F-4D97-AF65-F5344CB8AC3E}">
        <p14:creationId xmlns:p14="http://schemas.microsoft.com/office/powerpoint/2010/main" val="529351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FC7B9-FA0A-45E9-AF77-19DAB280DABC}"/>
              </a:ext>
            </a:extLst>
          </p:cNvPr>
          <p:cNvSpPr>
            <a:spLocks noGrp="1"/>
          </p:cNvSpPr>
          <p:nvPr>
            <p:ph type="title"/>
          </p:nvPr>
        </p:nvSpPr>
        <p:spPr/>
        <p:txBody>
          <a:bodyPr/>
          <a:lstStyle/>
          <a:p>
            <a:r>
              <a:rPr lang="en-US" dirty="0"/>
              <a:t>PEARLS</a:t>
            </a:r>
          </a:p>
        </p:txBody>
      </p:sp>
      <p:sp>
        <p:nvSpPr>
          <p:cNvPr id="3" name="Content Placeholder 2">
            <a:extLst>
              <a:ext uri="{FF2B5EF4-FFF2-40B4-BE49-F238E27FC236}">
                <a16:creationId xmlns:a16="http://schemas.microsoft.com/office/drawing/2014/main" id="{8DC7CE8B-4A99-4E95-9CC8-402977BD2988}"/>
              </a:ext>
            </a:extLst>
          </p:cNvPr>
          <p:cNvSpPr>
            <a:spLocks noGrp="1"/>
          </p:cNvSpPr>
          <p:nvPr>
            <p:ph idx="1"/>
          </p:nvPr>
        </p:nvSpPr>
        <p:spPr/>
        <p:txBody>
          <a:bodyPr/>
          <a:lstStyle/>
          <a:p>
            <a:pPr marL="0" indent="0">
              <a:buNone/>
            </a:pPr>
            <a:r>
              <a:rPr lang="en-US" dirty="0"/>
              <a:t>Prognostic Indicators: </a:t>
            </a:r>
          </a:p>
          <a:p>
            <a:pPr marL="0" indent="0">
              <a:buNone/>
            </a:pPr>
            <a:r>
              <a:rPr lang="en-US" dirty="0"/>
              <a:t>lymphopenia, CRP, Ferritin, LDH, d-dimer, O2 needs</a:t>
            </a:r>
          </a:p>
          <a:p>
            <a:pPr marL="0" indent="0">
              <a:buNone/>
            </a:pPr>
            <a:endParaRPr lang="en-US" dirty="0"/>
          </a:p>
          <a:p>
            <a:pPr marL="0" indent="0">
              <a:buNone/>
            </a:pPr>
            <a:r>
              <a:rPr lang="en-US" dirty="0"/>
              <a:t>Early ICU Transfer</a:t>
            </a:r>
          </a:p>
          <a:p>
            <a:pPr marL="0" indent="0">
              <a:buNone/>
            </a:pPr>
            <a:r>
              <a:rPr lang="en-US" dirty="0"/>
              <a:t>NIV vs Early Intubation</a:t>
            </a:r>
          </a:p>
          <a:p>
            <a:pPr marL="0" indent="0">
              <a:buNone/>
            </a:pPr>
            <a:endParaRPr lang="en-US" dirty="0"/>
          </a:p>
        </p:txBody>
      </p:sp>
    </p:spTree>
    <p:extLst>
      <p:ext uri="{BB962C8B-B14F-4D97-AF65-F5344CB8AC3E}">
        <p14:creationId xmlns:p14="http://schemas.microsoft.com/office/powerpoint/2010/main" val="579800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5FBED-F3EB-40F3-8F45-F31F4E8C0791}"/>
              </a:ext>
            </a:extLst>
          </p:cNvPr>
          <p:cNvSpPr>
            <a:spLocks noGrp="1"/>
          </p:cNvSpPr>
          <p:nvPr>
            <p:ph type="title"/>
          </p:nvPr>
        </p:nvSpPr>
        <p:spPr/>
        <p:txBody>
          <a:bodyPr/>
          <a:lstStyle/>
          <a:p>
            <a:r>
              <a:rPr lang="en-US" dirty="0"/>
              <a:t>CASE V</a:t>
            </a:r>
          </a:p>
        </p:txBody>
      </p:sp>
      <p:sp>
        <p:nvSpPr>
          <p:cNvPr id="3" name="Text Placeholder 2">
            <a:extLst>
              <a:ext uri="{FF2B5EF4-FFF2-40B4-BE49-F238E27FC236}">
                <a16:creationId xmlns:a16="http://schemas.microsoft.com/office/drawing/2014/main" id="{455DFBA5-BB70-40D9-B969-83B4C6AC4099}"/>
              </a:ext>
            </a:extLst>
          </p:cNvPr>
          <p:cNvSpPr>
            <a:spLocks noGrp="1"/>
          </p:cNvSpPr>
          <p:nvPr>
            <p:ph type="body" idx="1"/>
          </p:nvPr>
        </p:nvSpPr>
        <p:spPr/>
        <p:txBody>
          <a:bodyPr/>
          <a:lstStyle/>
          <a:p>
            <a:r>
              <a:rPr lang="en-US" dirty="0"/>
              <a:t>84 </a:t>
            </a:r>
            <a:r>
              <a:rPr lang="en-US" dirty="0" err="1"/>
              <a:t>y.o.male</a:t>
            </a:r>
            <a:r>
              <a:rPr lang="en-US" dirty="0"/>
              <a:t> with h/o COPD on 4 L home O2 (FEV1 68% 6/2013), </a:t>
            </a:r>
            <a:r>
              <a:rPr lang="en-US" dirty="0" err="1"/>
              <a:t>pHTN</a:t>
            </a:r>
            <a:r>
              <a:rPr lang="en-US" dirty="0"/>
              <a:t>, CKD stage III (baseline creatinine 1.4-1.5), HLD, HTN, p </a:t>
            </a:r>
            <a:r>
              <a:rPr lang="en-US" dirty="0" err="1"/>
              <a:t>A.fib</a:t>
            </a:r>
            <a:r>
              <a:rPr lang="en-US" dirty="0"/>
              <a:t> not on AC, Remote Hx of tobacco use (quit 2012) p/w Acute on Chronic Hypoxic Respiratory Failure 2/2 </a:t>
            </a:r>
            <a:r>
              <a:rPr lang="en-US" dirty="0" err="1"/>
              <a:t>AeCOPD</a:t>
            </a:r>
            <a:r>
              <a:rPr lang="en-US" dirty="0"/>
              <a:t> req. Intubation (3/19-) due to COVID-19</a:t>
            </a:r>
          </a:p>
        </p:txBody>
      </p:sp>
    </p:spTree>
    <p:extLst>
      <p:ext uri="{BB962C8B-B14F-4D97-AF65-F5344CB8AC3E}">
        <p14:creationId xmlns:p14="http://schemas.microsoft.com/office/powerpoint/2010/main" val="1080077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80791C-5162-40A5-B420-B299C12EF22D}"/>
              </a:ext>
            </a:extLst>
          </p:cNvPr>
          <p:cNvPicPr>
            <a:picLocks noChangeAspect="1"/>
          </p:cNvPicPr>
          <p:nvPr/>
        </p:nvPicPr>
        <p:blipFill>
          <a:blip r:embed="rId2"/>
          <a:stretch>
            <a:fillRect/>
          </a:stretch>
        </p:blipFill>
        <p:spPr>
          <a:xfrm>
            <a:off x="2792443" y="72099"/>
            <a:ext cx="6607113" cy="6713802"/>
          </a:xfrm>
          <a:prstGeom prst="rect">
            <a:avLst/>
          </a:prstGeom>
        </p:spPr>
      </p:pic>
    </p:spTree>
    <p:extLst>
      <p:ext uri="{BB962C8B-B14F-4D97-AF65-F5344CB8AC3E}">
        <p14:creationId xmlns:p14="http://schemas.microsoft.com/office/powerpoint/2010/main" val="268207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009D6A-CB46-4E3D-92A7-3CC99409F9D8}"/>
              </a:ext>
            </a:extLst>
          </p:cNvPr>
          <p:cNvPicPr>
            <a:picLocks noChangeAspect="1"/>
          </p:cNvPicPr>
          <p:nvPr/>
        </p:nvPicPr>
        <p:blipFill>
          <a:blip r:embed="rId2"/>
          <a:stretch>
            <a:fillRect/>
          </a:stretch>
        </p:blipFill>
        <p:spPr>
          <a:xfrm>
            <a:off x="2811495" y="14944"/>
            <a:ext cx="6569009" cy="6828112"/>
          </a:xfrm>
          <a:prstGeom prst="rect">
            <a:avLst/>
          </a:prstGeom>
        </p:spPr>
      </p:pic>
    </p:spTree>
    <p:extLst>
      <p:ext uri="{BB962C8B-B14F-4D97-AF65-F5344CB8AC3E}">
        <p14:creationId xmlns:p14="http://schemas.microsoft.com/office/powerpoint/2010/main" val="1192877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E9516-C1FB-4DA0-B357-CD30556F39E5}"/>
              </a:ext>
            </a:extLst>
          </p:cNvPr>
          <p:cNvPicPr>
            <a:picLocks noChangeAspect="1"/>
          </p:cNvPicPr>
          <p:nvPr/>
        </p:nvPicPr>
        <p:blipFill>
          <a:blip r:embed="rId2"/>
          <a:stretch>
            <a:fillRect/>
          </a:stretch>
        </p:blipFill>
        <p:spPr>
          <a:xfrm>
            <a:off x="370855" y="250769"/>
            <a:ext cx="5388107" cy="3505504"/>
          </a:xfrm>
          <a:prstGeom prst="rect">
            <a:avLst/>
          </a:prstGeom>
        </p:spPr>
      </p:pic>
      <p:pic>
        <p:nvPicPr>
          <p:cNvPr id="4" name="Picture 3">
            <a:extLst>
              <a:ext uri="{FF2B5EF4-FFF2-40B4-BE49-F238E27FC236}">
                <a16:creationId xmlns:a16="http://schemas.microsoft.com/office/drawing/2014/main" id="{A35D4ABD-37A8-4CDF-9822-E5C48388C15B}"/>
              </a:ext>
            </a:extLst>
          </p:cNvPr>
          <p:cNvPicPr>
            <a:picLocks noChangeAspect="1"/>
          </p:cNvPicPr>
          <p:nvPr/>
        </p:nvPicPr>
        <p:blipFill>
          <a:blip r:embed="rId3"/>
          <a:stretch>
            <a:fillRect/>
          </a:stretch>
        </p:blipFill>
        <p:spPr>
          <a:xfrm>
            <a:off x="370855" y="3756273"/>
            <a:ext cx="5388108" cy="861135"/>
          </a:xfrm>
          <a:prstGeom prst="rect">
            <a:avLst/>
          </a:prstGeom>
        </p:spPr>
      </p:pic>
      <p:pic>
        <p:nvPicPr>
          <p:cNvPr id="5" name="Picture 4">
            <a:extLst>
              <a:ext uri="{FF2B5EF4-FFF2-40B4-BE49-F238E27FC236}">
                <a16:creationId xmlns:a16="http://schemas.microsoft.com/office/drawing/2014/main" id="{40C741FA-8A6D-4D96-8627-59AABEB5E151}"/>
              </a:ext>
            </a:extLst>
          </p:cNvPr>
          <p:cNvPicPr>
            <a:picLocks noChangeAspect="1"/>
          </p:cNvPicPr>
          <p:nvPr/>
        </p:nvPicPr>
        <p:blipFill>
          <a:blip r:embed="rId4"/>
          <a:stretch>
            <a:fillRect/>
          </a:stretch>
        </p:blipFill>
        <p:spPr>
          <a:xfrm>
            <a:off x="5933446" y="2632847"/>
            <a:ext cx="6104149" cy="3177815"/>
          </a:xfrm>
          <a:prstGeom prst="rect">
            <a:avLst/>
          </a:prstGeom>
        </p:spPr>
      </p:pic>
      <p:pic>
        <p:nvPicPr>
          <p:cNvPr id="6" name="Picture 5">
            <a:extLst>
              <a:ext uri="{FF2B5EF4-FFF2-40B4-BE49-F238E27FC236}">
                <a16:creationId xmlns:a16="http://schemas.microsoft.com/office/drawing/2014/main" id="{D0B3FA78-4165-4088-B87C-4272CCF020DB}"/>
              </a:ext>
            </a:extLst>
          </p:cNvPr>
          <p:cNvPicPr>
            <a:picLocks noChangeAspect="1"/>
          </p:cNvPicPr>
          <p:nvPr/>
        </p:nvPicPr>
        <p:blipFill>
          <a:blip r:embed="rId5"/>
          <a:stretch>
            <a:fillRect/>
          </a:stretch>
        </p:blipFill>
        <p:spPr>
          <a:xfrm>
            <a:off x="5933446" y="2170362"/>
            <a:ext cx="6104149" cy="160034"/>
          </a:xfrm>
          <a:prstGeom prst="rect">
            <a:avLst/>
          </a:prstGeom>
        </p:spPr>
      </p:pic>
    </p:spTree>
    <p:extLst>
      <p:ext uri="{BB962C8B-B14F-4D97-AF65-F5344CB8AC3E}">
        <p14:creationId xmlns:p14="http://schemas.microsoft.com/office/powerpoint/2010/main" val="2151539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EDD758-9AEA-4033-9E70-1855B14500D7}"/>
              </a:ext>
            </a:extLst>
          </p:cNvPr>
          <p:cNvPicPr>
            <a:picLocks noChangeAspect="1"/>
          </p:cNvPicPr>
          <p:nvPr/>
        </p:nvPicPr>
        <p:blipFill>
          <a:blip r:embed="rId2"/>
          <a:stretch>
            <a:fillRect/>
          </a:stretch>
        </p:blipFill>
        <p:spPr>
          <a:xfrm>
            <a:off x="0" y="177004"/>
            <a:ext cx="7140559" cy="3703641"/>
          </a:xfrm>
          <a:prstGeom prst="rect">
            <a:avLst/>
          </a:prstGeom>
        </p:spPr>
      </p:pic>
      <p:pic>
        <p:nvPicPr>
          <p:cNvPr id="3" name="Picture 2">
            <a:extLst>
              <a:ext uri="{FF2B5EF4-FFF2-40B4-BE49-F238E27FC236}">
                <a16:creationId xmlns:a16="http://schemas.microsoft.com/office/drawing/2014/main" id="{824BD6D2-AE8C-41B1-A6B3-7DFC447760A5}"/>
              </a:ext>
            </a:extLst>
          </p:cNvPr>
          <p:cNvPicPr>
            <a:picLocks noChangeAspect="1"/>
          </p:cNvPicPr>
          <p:nvPr/>
        </p:nvPicPr>
        <p:blipFill>
          <a:blip r:embed="rId3"/>
          <a:stretch>
            <a:fillRect/>
          </a:stretch>
        </p:blipFill>
        <p:spPr>
          <a:xfrm>
            <a:off x="7140558" y="2752545"/>
            <a:ext cx="4937659" cy="3330229"/>
          </a:xfrm>
          <a:prstGeom prst="rect">
            <a:avLst/>
          </a:prstGeom>
        </p:spPr>
      </p:pic>
      <p:pic>
        <p:nvPicPr>
          <p:cNvPr id="4" name="Picture 3">
            <a:extLst>
              <a:ext uri="{FF2B5EF4-FFF2-40B4-BE49-F238E27FC236}">
                <a16:creationId xmlns:a16="http://schemas.microsoft.com/office/drawing/2014/main" id="{835FF1C3-5D63-4D84-AAD9-06167827ECA1}"/>
              </a:ext>
            </a:extLst>
          </p:cNvPr>
          <p:cNvPicPr>
            <a:picLocks noChangeAspect="1"/>
          </p:cNvPicPr>
          <p:nvPr/>
        </p:nvPicPr>
        <p:blipFill>
          <a:blip r:embed="rId4"/>
          <a:stretch>
            <a:fillRect/>
          </a:stretch>
        </p:blipFill>
        <p:spPr>
          <a:xfrm>
            <a:off x="7140559" y="177004"/>
            <a:ext cx="4937659" cy="2072820"/>
          </a:xfrm>
          <a:prstGeom prst="rect">
            <a:avLst/>
          </a:prstGeom>
        </p:spPr>
      </p:pic>
      <p:pic>
        <p:nvPicPr>
          <p:cNvPr id="7" name="Picture 6">
            <a:extLst>
              <a:ext uri="{FF2B5EF4-FFF2-40B4-BE49-F238E27FC236}">
                <a16:creationId xmlns:a16="http://schemas.microsoft.com/office/drawing/2014/main" id="{0EECFE61-B225-4EC8-B245-54A940BD8B68}"/>
              </a:ext>
            </a:extLst>
          </p:cNvPr>
          <p:cNvPicPr>
            <a:picLocks noChangeAspect="1"/>
          </p:cNvPicPr>
          <p:nvPr/>
        </p:nvPicPr>
        <p:blipFill>
          <a:blip r:embed="rId5"/>
          <a:stretch>
            <a:fillRect/>
          </a:stretch>
        </p:blipFill>
        <p:spPr>
          <a:xfrm>
            <a:off x="7140559" y="2433472"/>
            <a:ext cx="4937658" cy="212627"/>
          </a:xfrm>
          <a:prstGeom prst="rect">
            <a:avLst/>
          </a:prstGeom>
        </p:spPr>
      </p:pic>
      <p:pic>
        <p:nvPicPr>
          <p:cNvPr id="8" name="Picture 7">
            <a:extLst>
              <a:ext uri="{FF2B5EF4-FFF2-40B4-BE49-F238E27FC236}">
                <a16:creationId xmlns:a16="http://schemas.microsoft.com/office/drawing/2014/main" id="{9BA07A58-2447-41B5-8ACB-97787732DC4B}"/>
              </a:ext>
            </a:extLst>
          </p:cNvPr>
          <p:cNvPicPr>
            <a:picLocks noChangeAspect="1"/>
          </p:cNvPicPr>
          <p:nvPr/>
        </p:nvPicPr>
        <p:blipFill>
          <a:blip r:embed="rId6"/>
          <a:stretch>
            <a:fillRect/>
          </a:stretch>
        </p:blipFill>
        <p:spPr>
          <a:xfrm>
            <a:off x="7140558" y="2245946"/>
            <a:ext cx="4937657" cy="194396"/>
          </a:xfrm>
          <a:prstGeom prst="rect">
            <a:avLst/>
          </a:prstGeom>
        </p:spPr>
      </p:pic>
    </p:spTree>
    <p:extLst>
      <p:ext uri="{BB962C8B-B14F-4D97-AF65-F5344CB8AC3E}">
        <p14:creationId xmlns:p14="http://schemas.microsoft.com/office/powerpoint/2010/main" val="3270934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FFEB6-4029-45CC-8A66-CC0061D44BAC}"/>
              </a:ext>
            </a:extLst>
          </p:cNvPr>
          <p:cNvSpPr>
            <a:spLocks noGrp="1"/>
          </p:cNvSpPr>
          <p:nvPr>
            <p:ph type="title"/>
          </p:nvPr>
        </p:nvSpPr>
        <p:spPr/>
        <p:txBody>
          <a:bodyPr/>
          <a:lstStyle/>
          <a:p>
            <a:r>
              <a:rPr lang="en-US" dirty="0"/>
              <a:t>PEARLS</a:t>
            </a:r>
          </a:p>
        </p:txBody>
      </p:sp>
      <p:sp>
        <p:nvSpPr>
          <p:cNvPr id="3" name="Content Placeholder 2">
            <a:extLst>
              <a:ext uri="{FF2B5EF4-FFF2-40B4-BE49-F238E27FC236}">
                <a16:creationId xmlns:a16="http://schemas.microsoft.com/office/drawing/2014/main" id="{73550B38-DCBA-41C0-9841-B1B2822DF449}"/>
              </a:ext>
            </a:extLst>
          </p:cNvPr>
          <p:cNvSpPr>
            <a:spLocks noGrp="1"/>
          </p:cNvSpPr>
          <p:nvPr>
            <p:ph idx="1"/>
          </p:nvPr>
        </p:nvSpPr>
        <p:spPr/>
        <p:txBody>
          <a:bodyPr/>
          <a:lstStyle/>
          <a:p>
            <a:pPr marL="0" indent="0">
              <a:buNone/>
            </a:pPr>
            <a:r>
              <a:rPr lang="en-US" dirty="0"/>
              <a:t>Serious Illness Conversation</a:t>
            </a:r>
          </a:p>
          <a:p>
            <a:pPr marL="0" indent="0">
              <a:buNone/>
            </a:pPr>
            <a:r>
              <a:rPr lang="en-US" dirty="0"/>
              <a:t>Family support /communication</a:t>
            </a:r>
          </a:p>
          <a:p>
            <a:pPr marL="0" indent="0">
              <a:buNone/>
            </a:pPr>
            <a:r>
              <a:rPr lang="en-US" dirty="0"/>
              <a:t>Provider / PEER support</a:t>
            </a:r>
          </a:p>
          <a:p>
            <a:pPr marL="0" indent="0">
              <a:buNone/>
            </a:pPr>
            <a:r>
              <a:rPr lang="en-US" dirty="0"/>
              <a:t>Critical Care Triage – team based decisions</a:t>
            </a:r>
          </a:p>
          <a:p>
            <a:pPr marL="0" indent="0">
              <a:buNone/>
            </a:pPr>
            <a:endParaRPr lang="en-US" dirty="0"/>
          </a:p>
        </p:txBody>
      </p:sp>
    </p:spTree>
    <p:extLst>
      <p:ext uri="{BB962C8B-B14F-4D97-AF65-F5344CB8AC3E}">
        <p14:creationId xmlns:p14="http://schemas.microsoft.com/office/powerpoint/2010/main" val="92878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0C317-7EB9-4ED6-85F3-563A8FC9A997}"/>
              </a:ext>
            </a:extLst>
          </p:cNvPr>
          <p:cNvSpPr>
            <a:spLocks noGrp="1"/>
          </p:cNvSpPr>
          <p:nvPr>
            <p:ph type="title"/>
          </p:nvPr>
        </p:nvSpPr>
        <p:spPr>
          <a:xfrm>
            <a:off x="82061" y="162902"/>
            <a:ext cx="10515600" cy="1325563"/>
          </a:xfrm>
        </p:spPr>
        <p:txBody>
          <a:bodyPr/>
          <a:lstStyle/>
          <a:p>
            <a:r>
              <a:rPr lang="en-US" b="1" dirty="0"/>
              <a:t>CSM &amp; SW STAFFING CHANGE</a:t>
            </a:r>
          </a:p>
        </p:txBody>
      </p:sp>
      <p:sp>
        <p:nvSpPr>
          <p:cNvPr id="3" name="Content Placeholder 2">
            <a:extLst>
              <a:ext uri="{FF2B5EF4-FFF2-40B4-BE49-F238E27FC236}">
                <a16:creationId xmlns:a16="http://schemas.microsoft.com/office/drawing/2014/main" id="{0851819F-3C20-42E2-8706-7C974D2B3F46}"/>
              </a:ext>
            </a:extLst>
          </p:cNvPr>
          <p:cNvSpPr>
            <a:spLocks noGrp="1"/>
          </p:cNvSpPr>
          <p:nvPr>
            <p:ph idx="1"/>
          </p:nvPr>
        </p:nvSpPr>
        <p:spPr>
          <a:xfrm>
            <a:off x="650631" y="1371600"/>
            <a:ext cx="10703169" cy="4805363"/>
          </a:xfrm>
        </p:spPr>
        <p:txBody>
          <a:bodyPr>
            <a:normAutofit fontScale="85000" lnSpcReduction="10000"/>
          </a:bodyPr>
          <a:lstStyle/>
          <a:p>
            <a:pPr marL="0" indent="0">
              <a:buNone/>
            </a:pPr>
            <a:r>
              <a:rPr lang="en-US" b="1" dirty="0">
                <a:solidFill>
                  <a:schemeClr val="accent1"/>
                </a:solidFill>
              </a:rPr>
              <a:t>SOCIAL WORK</a:t>
            </a:r>
          </a:p>
          <a:p>
            <a:pPr marL="0" indent="0">
              <a:buNone/>
            </a:pPr>
            <a:r>
              <a:rPr lang="en-US" b="1" dirty="0"/>
              <a:t>WED 25</a:t>
            </a:r>
            <a:r>
              <a:rPr lang="en-US" b="1" baseline="30000" dirty="0"/>
              <a:t>th</a:t>
            </a:r>
            <a:r>
              <a:rPr lang="en-US" dirty="0"/>
              <a:t>:  SW staff will be working primarily remotely with one SW on site</a:t>
            </a:r>
          </a:p>
          <a:p>
            <a:pPr marL="0" indent="0">
              <a:buNone/>
            </a:pPr>
            <a:r>
              <a:rPr lang="en-US" dirty="0"/>
              <a:t> </a:t>
            </a:r>
          </a:p>
          <a:p>
            <a:pPr marL="0" indent="0">
              <a:buNone/>
            </a:pPr>
            <a:r>
              <a:rPr lang="en-US" b="1" dirty="0">
                <a:solidFill>
                  <a:srgbClr val="C00000"/>
                </a:solidFill>
              </a:rPr>
              <a:t>CASE MANAGEMENT </a:t>
            </a:r>
          </a:p>
          <a:p>
            <a:pPr marL="0" indent="0">
              <a:buNone/>
            </a:pPr>
            <a:r>
              <a:rPr lang="en-US" b="1" dirty="0"/>
              <a:t>THURS 26</a:t>
            </a:r>
            <a:r>
              <a:rPr lang="en-US" b="1" baseline="30000" dirty="0"/>
              <a:t>th</a:t>
            </a:r>
            <a:r>
              <a:rPr lang="en-US" dirty="0"/>
              <a:t>:    One CSM per floor (similar to weekend model), other CSM remote M-F.   We can communicate needs to onsite CSM who communicate with their team.</a:t>
            </a:r>
          </a:p>
          <a:p>
            <a:pPr marL="0" indent="0">
              <a:buNone/>
            </a:pPr>
            <a:endParaRPr lang="en-US" dirty="0"/>
          </a:p>
          <a:p>
            <a:pPr marL="0" indent="0">
              <a:buNone/>
            </a:pPr>
            <a:r>
              <a:rPr lang="en-US" b="1" dirty="0">
                <a:solidFill>
                  <a:schemeClr val="accent6">
                    <a:lumMod val="75000"/>
                  </a:schemeClr>
                </a:solidFill>
              </a:rPr>
              <a:t>MDR</a:t>
            </a:r>
          </a:p>
          <a:p>
            <a:pPr marL="0" indent="0">
              <a:buNone/>
            </a:pPr>
            <a:r>
              <a:rPr lang="en-US" dirty="0"/>
              <a:t>Changes to MDR:  MDs will be called to round with RNs one MD at a time.  With anticipated 15min per MD.</a:t>
            </a:r>
          </a:p>
          <a:p>
            <a:pPr marL="0" indent="0">
              <a:buNone/>
            </a:pPr>
            <a:endParaRPr lang="en-US" dirty="0"/>
          </a:p>
          <a:p>
            <a:pPr marL="0" indent="0">
              <a:buNone/>
            </a:pPr>
            <a:r>
              <a:rPr lang="en-US" dirty="0"/>
              <a:t>FEEDBACK?</a:t>
            </a:r>
          </a:p>
        </p:txBody>
      </p:sp>
    </p:spTree>
    <p:extLst>
      <p:ext uri="{BB962C8B-B14F-4D97-AF65-F5344CB8AC3E}">
        <p14:creationId xmlns:p14="http://schemas.microsoft.com/office/powerpoint/2010/main" val="1950886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5597A7-60F7-4AA8-BC34-4454774B2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C1D58E-3207-426B-AF33-5FAC3BD41FD5}"/>
              </a:ext>
            </a:extLst>
          </p:cNvPr>
          <p:cNvSpPr>
            <a:spLocks noGrp="1"/>
          </p:cNvSpPr>
          <p:nvPr>
            <p:ph type="title"/>
          </p:nvPr>
        </p:nvSpPr>
        <p:spPr>
          <a:xfrm>
            <a:off x="342900" y="501161"/>
            <a:ext cx="5308300" cy="3686121"/>
          </a:xfrm>
        </p:spPr>
        <p:txBody>
          <a:bodyPr vert="horz" lIns="91440" tIns="45720" rIns="91440" bIns="45720" rtlCol="0" anchor="b">
            <a:normAutofit/>
          </a:bodyPr>
          <a:lstStyle/>
          <a:p>
            <a:r>
              <a:rPr lang="en-US" sz="4400" b="1" kern="1200" dirty="0">
                <a:solidFill>
                  <a:schemeClr val="tx1"/>
                </a:solidFill>
                <a:latin typeface="+mj-lt"/>
                <a:ea typeface="+mj-ea"/>
                <a:cs typeface="+mj-cs"/>
              </a:rPr>
              <a:t>Clinical Course &amp; Treatment Guidelines</a:t>
            </a:r>
          </a:p>
        </p:txBody>
      </p:sp>
      <p:sp>
        <p:nvSpPr>
          <p:cNvPr id="3" name="Text Placeholder 2">
            <a:extLst>
              <a:ext uri="{FF2B5EF4-FFF2-40B4-BE49-F238E27FC236}">
                <a16:creationId xmlns:a16="http://schemas.microsoft.com/office/drawing/2014/main" id="{AD229AF6-EE40-42B7-94DE-3098B0BA2DCA}"/>
              </a:ext>
            </a:extLst>
          </p:cNvPr>
          <p:cNvSpPr>
            <a:spLocks noGrp="1"/>
          </p:cNvSpPr>
          <p:nvPr>
            <p:ph type="body" idx="1"/>
          </p:nvPr>
        </p:nvSpPr>
        <p:spPr>
          <a:xfrm>
            <a:off x="787700" y="5462550"/>
            <a:ext cx="5308300" cy="433538"/>
          </a:xfrm>
        </p:spPr>
        <p:txBody>
          <a:bodyPr vert="horz" lIns="91440" tIns="45720" rIns="91440" bIns="45720" rtlCol="0" anchor="t">
            <a:normAutofit/>
          </a:bodyPr>
          <a:lstStyle/>
          <a:p>
            <a:r>
              <a:rPr lang="en-US">
                <a:solidFill>
                  <a:schemeClr val="tx1"/>
                </a:solidFill>
              </a:rPr>
              <a:t>SOURCES:  BWH   </a:t>
            </a:r>
            <a:r>
              <a:rPr lang="en-US" sz="2400" kern="1200">
                <a:solidFill>
                  <a:schemeClr val="tx1"/>
                </a:solidFill>
                <a:latin typeface="+mn-lt"/>
                <a:ea typeface="+mn-ea"/>
                <a:cs typeface="+mn-cs"/>
              </a:rPr>
              <a:t>MGH   WHO</a:t>
            </a:r>
            <a:endParaRPr lang="en-US" sz="2400" kern="1200" dirty="0">
              <a:solidFill>
                <a:schemeClr val="tx1"/>
              </a:solidFill>
              <a:latin typeface="+mn-lt"/>
              <a:ea typeface="+mn-ea"/>
              <a:cs typeface="+mn-cs"/>
            </a:endParaRPr>
          </a:p>
        </p:txBody>
      </p:sp>
      <p:sp>
        <p:nvSpPr>
          <p:cNvPr id="12" name="Freeform: Shape 11">
            <a:extLst>
              <a:ext uri="{FF2B5EF4-FFF2-40B4-BE49-F238E27FC236}">
                <a16:creationId xmlns:a16="http://schemas.microsoft.com/office/drawing/2014/main" id="{ABB34BBC-69D7-4906-8E5B-64C9EE038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05918"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Hospital First Aid">
            <a:extLst>
              <a:ext uri="{FF2B5EF4-FFF2-40B4-BE49-F238E27FC236}">
                <a16:creationId xmlns:a16="http://schemas.microsoft.com/office/drawing/2014/main" id="{6C97CB50-3248-4375-98A9-9647F9D12E66}"/>
              </a:ext>
            </a:extLst>
          </p:cNvPr>
          <p:cNvPicPr>
            <a:picLocks noChangeAspect="1"/>
          </p:cNvPicPr>
          <p:nvPr/>
        </p:nvPicPr>
        <p:blipFill>
          <a:blip r:embed="rId2">
            <a:duotone>
              <a:prstClr val="black"/>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37837" y="1423652"/>
            <a:ext cx="4010696" cy="4010696"/>
          </a:xfrm>
          <a:prstGeom prst="rect">
            <a:avLst/>
          </a:prstGeom>
        </p:spPr>
      </p:pic>
    </p:spTree>
    <p:extLst>
      <p:ext uri="{BB962C8B-B14F-4D97-AF65-F5344CB8AC3E}">
        <p14:creationId xmlns:p14="http://schemas.microsoft.com/office/powerpoint/2010/main" val="138722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9F037A-FF30-4D25-A0CE-43C969FA605B}"/>
              </a:ext>
            </a:extLst>
          </p:cNvPr>
          <p:cNvSpPr/>
          <p:nvPr/>
        </p:nvSpPr>
        <p:spPr>
          <a:xfrm>
            <a:off x="1143000" y="0"/>
            <a:ext cx="11049000" cy="69249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Clinical presentation: non-specific, flu-like illness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Fever (44-98%) </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Cough (46-82%)</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Shortness of breath (20-64%)</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Upper respiratory symptoms, nasal / sinus congestion  (5-25%)</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 symptoms (10%; usually before respiratory symptoms)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Transmission:</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Large droplets and fomites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Viral particles survive &lt; 24h on cardboard, &lt; 72h on plastic or steel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2"/>
              </a:rPr>
              <a:t>van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hlinkClick r:id="rId2"/>
              </a:rPr>
              <a:t>Dorelmalen</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2"/>
              </a:rPr>
              <a:t> et al,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3"/>
              </a:rPr>
              <a:t>New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hlinkClick r:id="rId3"/>
              </a:rPr>
              <a:t>Engl</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3"/>
              </a:rPr>
              <a:t> J Med, 2020</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Aerosols (droplet nuclei, &lt; 5 µm), estimated &lt; 4h </a:t>
            </a:r>
          </a:p>
          <a:p>
            <a:pPr marL="0" marR="0" lvl="0" indent="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Incubation period: median 4 days, common range 2-7 days, up to 24 days</a:t>
            </a:r>
          </a:p>
          <a:p>
            <a:pPr marL="0" marR="0" lvl="0" indent="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Symptomatic and asymptomatic patients can transmit the virus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Disease Course: </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80% do not require critical care</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10-20% develop bacterial superinfection </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2-25% have respiratory viral co-infection (Qingdao, China: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Xing et al,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hlinkClick r:id="rId5"/>
              </a:rPr>
              <a:t>medRxiv</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5"/>
              </a:rPr>
              <a:t>, 2020 preprint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Stanford, CA, USA: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6"/>
              </a:rPr>
              <a:t>Shah N,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7"/>
              </a:rPr>
              <a:t>M, 2020 unpublished data</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 develop ARDS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5% develop renal injury requiring renal replacement therapy </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Elevated AST / ALT (~200s) is common; fulminant hepatitis not reported</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Cardiomyopathy in critically ill patients; some progress to cardiogenic shock late in course (anecdotal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Reasons for ICU admission:</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Hypoxemic respiratory failure is the most common indication for ICU.</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Reports of rapid progression to intubation within 12-24h</a:t>
            </a:r>
          </a:p>
          <a:p>
            <a:pPr marL="0" marR="0" lvl="0" indent="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Few patients with shock, can develop late in course</a:t>
            </a:r>
          </a:p>
          <a:p>
            <a:pPr marL="0" marR="0" lvl="0" indent="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Median time from symptom onset to ICU transfer is ~10 days</a:t>
            </a:r>
          </a:p>
          <a:p>
            <a:pPr marL="0" marR="0" lvl="0" indent="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Poor prognostic indicators: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Demographics: Age &gt; 65, male</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Comorbidities: cardiovascular disease (includes hypertension), pulmonary disease, diabetes, malignancy, immunosuppression</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Lab findings: severe lymphopenia, elevated troponin, elevated creatinine, elevated LDH, elevated CRP, elevated D-dimer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Cause of death: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~53% respiratory failure. ~33% concomitant respiratory and heart failure. ~7% cardiac or heart failure alone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Mortality rate appears to correlate with age and availability of medical resources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hlinkClick r:id="rId8"/>
              </a:rPr>
              <a:t>Ruan</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8"/>
              </a:rPr>
              <a:t> et al, Intensive Care Med, 2020</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3" name="Title 2">
            <a:extLst>
              <a:ext uri="{FF2B5EF4-FFF2-40B4-BE49-F238E27FC236}">
                <a16:creationId xmlns:a16="http://schemas.microsoft.com/office/drawing/2014/main" id="{F7A7C475-B6CF-4127-B004-20173DC251D2}"/>
              </a:ext>
            </a:extLst>
          </p:cNvPr>
          <p:cNvSpPr>
            <a:spLocks noGrp="1"/>
          </p:cNvSpPr>
          <p:nvPr>
            <p:ph type="title"/>
          </p:nvPr>
        </p:nvSpPr>
        <p:spPr>
          <a:xfrm>
            <a:off x="0" y="0"/>
            <a:ext cx="518745" cy="6740307"/>
          </a:xfrm>
        </p:spPr>
        <p:txBody>
          <a:bodyPr>
            <a:normAutofit/>
          </a:bodyPr>
          <a:lstStyle/>
          <a:p>
            <a:r>
              <a:rPr lang="en-US" dirty="0"/>
              <a:t>BWH </a:t>
            </a:r>
            <a:br>
              <a:rPr lang="en-US" dirty="0"/>
            </a:br>
            <a:br>
              <a:rPr lang="en-US" dirty="0"/>
            </a:br>
            <a:r>
              <a:rPr lang="en-US" dirty="0"/>
              <a:t>POLICY</a:t>
            </a:r>
          </a:p>
        </p:txBody>
      </p:sp>
    </p:spTree>
    <p:extLst>
      <p:ext uri="{BB962C8B-B14F-4D97-AF65-F5344CB8AC3E}">
        <p14:creationId xmlns:p14="http://schemas.microsoft.com/office/powerpoint/2010/main" val="246713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A7C475-B6CF-4127-B004-20173DC251D2}"/>
              </a:ext>
            </a:extLst>
          </p:cNvPr>
          <p:cNvSpPr>
            <a:spLocks noGrp="1"/>
          </p:cNvSpPr>
          <p:nvPr>
            <p:ph type="title"/>
          </p:nvPr>
        </p:nvSpPr>
        <p:spPr>
          <a:xfrm>
            <a:off x="0" y="0"/>
            <a:ext cx="518745" cy="6740307"/>
          </a:xfrm>
        </p:spPr>
        <p:txBody>
          <a:bodyPr>
            <a:normAutofit/>
          </a:bodyPr>
          <a:lstStyle/>
          <a:p>
            <a:r>
              <a:rPr lang="en-US" dirty="0"/>
              <a:t>BWH </a:t>
            </a:r>
            <a:br>
              <a:rPr lang="en-US" dirty="0"/>
            </a:br>
            <a:br>
              <a:rPr lang="en-US" dirty="0"/>
            </a:br>
            <a:r>
              <a:rPr lang="en-US" dirty="0"/>
              <a:t>POLICY</a:t>
            </a:r>
          </a:p>
        </p:txBody>
      </p:sp>
      <p:sp>
        <p:nvSpPr>
          <p:cNvPr id="4" name="Rectangle 3">
            <a:extLst>
              <a:ext uri="{FF2B5EF4-FFF2-40B4-BE49-F238E27FC236}">
                <a16:creationId xmlns:a16="http://schemas.microsoft.com/office/drawing/2014/main" id="{62249778-777D-4B47-85C2-C1B3AAA26EFF}"/>
              </a:ext>
            </a:extLst>
          </p:cNvPr>
          <p:cNvSpPr/>
          <p:nvPr/>
        </p:nvSpPr>
        <p:spPr>
          <a:xfrm>
            <a:off x="981808" y="0"/>
            <a:ext cx="11210192" cy="687880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Inpatient (non-ICU) Management Principles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Diagnostic studies: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Labs &amp; EKG: </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On admission: CBC with differential, BMP, LFTs, LDH, CRP, D-dimer, Troponin / CPK, PTT / INR, Procalcitonin, baseline EKG</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Daily: CBC with differential, BMP</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For stable floor patients, consider every other day</a:t>
            </a:r>
          </a:p>
          <a:p>
            <a:pPr marL="0" marR="0" lvl="0" indent="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Every other day: LFTs, LDH, CRP, D-dimer, Troponin / CPK (if in ICU), Triglycerides (if on propofol) </a:t>
            </a:r>
          </a:p>
          <a:p>
            <a:pPr marL="0" marR="0" lvl="0" indent="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If clinical worsening: LFTs, LDH, CRP, D-dimer, Troponin, CPK, PTT / INR, Procalcitonin, Ferritin, Fibrinogen, EKG </a:t>
            </a:r>
          </a:p>
          <a:p>
            <a:pPr marL="0" marR="0" lvl="0" indent="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Expert opinion does not recommend routine pro-BNP.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Chest imaging: Portable CXR is sufficient in most cases. Avoid routine daily CXR (unlikely to change management, evaluate case-by-case).</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Chest imaging variable; bilateral patchy opacities most common</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Chest CT often will not change treatment; obtain only if necessary (risk of transmission, time associated with transport / decontamination of equipment)</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Point of Care Ultrasound of the lungs can be used but by experienced providers only</a:t>
            </a:r>
          </a:p>
          <a:p>
            <a:pPr marL="0" marR="0" lvl="0" indent="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Obtain additional studies only if necessary</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Avoid routine TTEs (for cardiac studies, see: </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2"/>
              </a:rPr>
              <a:t>“Cardiac Complications of COVID” chapter</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Medical management:  Largely supportive</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Fluid management should be conservative due to risk of hypoxia/CHF</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Antiviral and immune-modulating therapies are investigational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Early Advance Care Planning:</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 conscious patients, review or sign Health Care Proxy form </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Discuss and document goals of care on admission</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Educate patient and family on disease course </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Focus on desired quality of life and tolerance for ICU measures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Avoid implying availability of ICU measures if unknown (refer to local ethics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Consult the ICU team EARLY for: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Provider concern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Respiratory distress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Need O2 &gt; 6 LPM to maintain SpO2 &gt; 92 or PaO2 &gt; 65.</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Rapid escalation of oxygen requirement.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Significant work of breathing.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Hemodynamic instability after initial conservative fluid resuscitation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SBP &lt; 90, Mean arterial pressure &lt; 65, or Heart rate &gt; 120.</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Acidosis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ABG with pH &lt; 7.3 or PCO2 &gt; 50 or above patient’s baseline.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Lactate &gt; 2.</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Need for intensive nursing care or frequent laboratory draws requiring arterial line.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Severe comorbid illness / high risk for deterioration.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58988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5186D9-2DF8-4D02-B9E7-2596BD7CF6AB}"/>
              </a:ext>
            </a:extLst>
          </p:cNvPr>
          <p:cNvPicPr>
            <a:picLocks noChangeAspect="1"/>
          </p:cNvPicPr>
          <p:nvPr/>
        </p:nvPicPr>
        <p:blipFill rotWithShape="1">
          <a:blip r:embed="rId2"/>
          <a:srcRect l="27187" t="17778" r="26407" b="7916"/>
          <a:stretch/>
        </p:blipFill>
        <p:spPr>
          <a:xfrm>
            <a:off x="1547446" y="70338"/>
            <a:ext cx="9073662" cy="6750631"/>
          </a:xfrm>
          <a:prstGeom prst="rect">
            <a:avLst/>
          </a:prstGeom>
        </p:spPr>
      </p:pic>
      <p:sp>
        <p:nvSpPr>
          <p:cNvPr id="3" name="Title 2">
            <a:extLst>
              <a:ext uri="{FF2B5EF4-FFF2-40B4-BE49-F238E27FC236}">
                <a16:creationId xmlns:a16="http://schemas.microsoft.com/office/drawing/2014/main" id="{40DD5C16-0E85-4303-BDB0-A9B99A47C243}"/>
              </a:ext>
            </a:extLst>
          </p:cNvPr>
          <p:cNvSpPr>
            <a:spLocks noGrp="1"/>
          </p:cNvSpPr>
          <p:nvPr>
            <p:ph type="title"/>
          </p:nvPr>
        </p:nvSpPr>
        <p:spPr>
          <a:xfrm flipH="1">
            <a:off x="123825" y="2543175"/>
            <a:ext cx="371475" cy="1433513"/>
          </a:xfrm>
        </p:spPr>
        <p:txBody>
          <a:bodyPr>
            <a:normAutofit fontScale="90000"/>
          </a:bodyPr>
          <a:lstStyle/>
          <a:p>
            <a:r>
              <a:rPr lang="en-US" dirty="0"/>
              <a:t>MGH </a:t>
            </a:r>
            <a:br>
              <a:rPr lang="en-US" dirty="0"/>
            </a:br>
            <a:br>
              <a:rPr lang="en-US" dirty="0"/>
            </a:br>
            <a:r>
              <a:rPr lang="en-US" dirty="0"/>
              <a:t>GUIDANCE</a:t>
            </a:r>
          </a:p>
        </p:txBody>
      </p:sp>
    </p:spTree>
    <p:extLst>
      <p:ext uri="{BB962C8B-B14F-4D97-AF65-F5344CB8AC3E}">
        <p14:creationId xmlns:p14="http://schemas.microsoft.com/office/powerpoint/2010/main" val="3027986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DB3488-30AD-4052-8B89-75FA45073E1E}"/>
              </a:ext>
            </a:extLst>
          </p:cNvPr>
          <p:cNvPicPr>
            <a:picLocks noChangeAspect="1"/>
          </p:cNvPicPr>
          <p:nvPr/>
        </p:nvPicPr>
        <p:blipFill>
          <a:blip r:embed="rId2"/>
          <a:stretch>
            <a:fillRect/>
          </a:stretch>
        </p:blipFill>
        <p:spPr>
          <a:xfrm>
            <a:off x="2126447" y="69681"/>
            <a:ext cx="8922553" cy="2264003"/>
          </a:xfrm>
          <a:prstGeom prst="rect">
            <a:avLst/>
          </a:prstGeom>
        </p:spPr>
      </p:pic>
      <p:pic>
        <p:nvPicPr>
          <p:cNvPr id="4" name="Picture 3">
            <a:extLst>
              <a:ext uri="{FF2B5EF4-FFF2-40B4-BE49-F238E27FC236}">
                <a16:creationId xmlns:a16="http://schemas.microsoft.com/office/drawing/2014/main" id="{A0D49E16-8C3E-482E-B3F3-988E60397CEB}"/>
              </a:ext>
            </a:extLst>
          </p:cNvPr>
          <p:cNvPicPr>
            <a:picLocks noChangeAspect="1"/>
          </p:cNvPicPr>
          <p:nvPr/>
        </p:nvPicPr>
        <p:blipFill>
          <a:blip r:embed="rId3"/>
          <a:stretch>
            <a:fillRect/>
          </a:stretch>
        </p:blipFill>
        <p:spPr>
          <a:xfrm>
            <a:off x="0" y="0"/>
            <a:ext cx="1005761" cy="6858000"/>
          </a:xfrm>
          <a:prstGeom prst="rect">
            <a:avLst/>
          </a:prstGeom>
        </p:spPr>
      </p:pic>
      <p:pic>
        <p:nvPicPr>
          <p:cNvPr id="6" name="Picture 5">
            <a:extLst>
              <a:ext uri="{FF2B5EF4-FFF2-40B4-BE49-F238E27FC236}">
                <a16:creationId xmlns:a16="http://schemas.microsoft.com/office/drawing/2014/main" id="{D2980554-55B3-4157-BCBC-1F5CF6B4903A}"/>
              </a:ext>
            </a:extLst>
          </p:cNvPr>
          <p:cNvPicPr>
            <a:picLocks noChangeAspect="1"/>
          </p:cNvPicPr>
          <p:nvPr/>
        </p:nvPicPr>
        <p:blipFill>
          <a:blip r:embed="rId4"/>
          <a:stretch>
            <a:fillRect/>
          </a:stretch>
        </p:blipFill>
        <p:spPr>
          <a:xfrm>
            <a:off x="2126447" y="2556264"/>
            <a:ext cx="10065553" cy="4232055"/>
          </a:xfrm>
          <a:prstGeom prst="rect">
            <a:avLst/>
          </a:prstGeom>
        </p:spPr>
      </p:pic>
    </p:spTree>
    <p:extLst>
      <p:ext uri="{BB962C8B-B14F-4D97-AF65-F5344CB8AC3E}">
        <p14:creationId xmlns:p14="http://schemas.microsoft.com/office/powerpoint/2010/main" val="1165184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56E481-E60B-4067-816A-095C7B32CF3F}"/>
              </a:ext>
            </a:extLst>
          </p:cNvPr>
          <p:cNvPicPr>
            <a:picLocks noChangeAspect="1"/>
          </p:cNvPicPr>
          <p:nvPr/>
        </p:nvPicPr>
        <p:blipFill>
          <a:blip r:embed="rId2"/>
          <a:stretch>
            <a:fillRect/>
          </a:stretch>
        </p:blipFill>
        <p:spPr>
          <a:xfrm>
            <a:off x="519856" y="118981"/>
            <a:ext cx="5376119" cy="6620038"/>
          </a:xfrm>
          <a:prstGeom prst="rect">
            <a:avLst/>
          </a:prstGeom>
        </p:spPr>
      </p:pic>
      <p:pic>
        <p:nvPicPr>
          <p:cNvPr id="5" name="Picture 4">
            <a:extLst>
              <a:ext uri="{FF2B5EF4-FFF2-40B4-BE49-F238E27FC236}">
                <a16:creationId xmlns:a16="http://schemas.microsoft.com/office/drawing/2014/main" id="{3DA07180-5442-4C22-9BD2-85D15D21C73B}"/>
              </a:ext>
            </a:extLst>
          </p:cNvPr>
          <p:cNvPicPr>
            <a:picLocks noChangeAspect="1"/>
          </p:cNvPicPr>
          <p:nvPr/>
        </p:nvPicPr>
        <p:blipFill>
          <a:blip r:embed="rId3"/>
          <a:stretch>
            <a:fillRect/>
          </a:stretch>
        </p:blipFill>
        <p:spPr>
          <a:xfrm>
            <a:off x="6296027" y="207128"/>
            <a:ext cx="5680905" cy="6443744"/>
          </a:xfrm>
          <a:prstGeom prst="rect">
            <a:avLst/>
          </a:prstGeom>
        </p:spPr>
      </p:pic>
    </p:spTree>
    <p:extLst>
      <p:ext uri="{BB962C8B-B14F-4D97-AF65-F5344CB8AC3E}">
        <p14:creationId xmlns:p14="http://schemas.microsoft.com/office/powerpoint/2010/main" val="1527846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BB7C-7012-4E39-9E5E-21E29CB2C205}"/>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42817584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8C1BCA-247F-4480-B78C-924FEBA5C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1A4C6A2-F740-4EA3-AB34-6C5A7A641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4762" y="6137"/>
            <a:ext cx="6067238" cy="6858000"/>
          </a:xfrm>
          <a:custGeom>
            <a:avLst/>
            <a:gdLst>
              <a:gd name="connsiteX0" fmla="*/ 1619628 w 6067238"/>
              <a:gd name="connsiteY0" fmla="*/ 0 h 6858000"/>
              <a:gd name="connsiteX1" fmla="*/ 6067238 w 6067238"/>
              <a:gd name="connsiteY1" fmla="*/ 0 h 6858000"/>
              <a:gd name="connsiteX2" fmla="*/ 6067238 w 6067238"/>
              <a:gd name="connsiteY2" fmla="*/ 6858000 h 6858000"/>
              <a:gd name="connsiteX3" fmla="*/ 1619627 w 6067238"/>
              <a:gd name="connsiteY3" fmla="*/ 6858000 h 6858000"/>
              <a:gd name="connsiteX4" fmla="*/ 1615622 w 6067238"/>
              <a:gd name="connsiteY4" fmla="*/ 6854853 h 6858000"/>
              <a:gd name="connsiteX5" fmla="*/ 0 w 6067238"/>
              <a:gd name="connsiteY5" fmla="*/ 3429000 h 6858000"/>
              <a:gd name="connsiteX6" fmla="*/ 1615622 w 6067238"/>
              <a:gd name="connsiteY6" fmla="*/ 3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7238" h="6858000">
                <a:moveTo>
                  <a:pt x="1619628" y="0"/>
                </a:moveTo>
                <a:lnTo>
                  <a:pt x="6067238" y="0"/>
                </a:lnTo>
                <a:lnTo>
                  <a:pt x="6067238" y="6858000"/>
                </a:lnTo>
                <a:lnTo>
                  <a:pt x="1619627" y="6858000"/>
                </a:lnTo>
                <a:lnTo>
                  <a:pt x="1615622" y="6854853"/>
                </a:lnTo>
                <a:cubicBezTo>
                  <a:pt x="628921" y="6040555"/>
                  <a:pt x="0" y="4808224"/>
                  <a:pt x="0" y="3429000"/>
                </a:cubicBezTo>
                <a:cubicBezTo>
                  <a:pt x="0" y="2049777"/>
                  <a:pt x="628921" y="817446"/>
                  <a:pt x="1615622" y="3148"/>
                </a:cubicBez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C6A5528-4F9B-4B2D-8D1F-0C69B26FE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5957"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8FCD1F2-CA47-45C7-96D3-5900F6C836D6}"/>
              </a:ext>
            </a:extLst>
          </p:cNvPr>
          <p:cNvSpPr>
            <a:spLocks noGrp="1"/>
          </p:cNvSpPr>
          <p:nvPr>
            <p:ph type="title"/>
          </p:nvPr>
        </p:nvSpPr>
        <p:spPr>
          <a:xfrm>
            <a:off x="330522" y="-6137"/>
            <a:ext cx="5069838" cy="5329450"/>
          </a:xfrm>
        </p:spPr>
        <p:txBody>
          <a:bodyPr vert="horz" lIns="91440" tIns="45720" rIns="91440" bIns="45720" rtlCol="0" anchor="ctr">
            <a:normAutofit/>
          </a:bodyPr>
          <a:lstStyle/>
          <a:p>
            <a:r>
              <a:rPr lang="en-US" sz="8000" kern="1200" dirty="0">
                <a:solidFill>
                  <a:schemeClr val="tx1"/>
                </a:solidFill>
                <a:latin typeface="+mj-lt"/>
                <a:ea typeface="+mj-ea"/>
                <a:cs typeface="+mj-cs"/>
              </a:rPr>
              <a:t>APPENDIX</a:t>
            </a:r>
          </a:p>
        </p:txBody>
      </p:sp>
      <p:sp>
        <p:nvSpPr>
          <p:cNvPr id="3" name="Text Placeholder 2">
            <a:extLst>
              <a:ext uri="{FF2B5EF4-FFF2-40B4-BE49-F238E27FC236}">
                <a16:creationId xmlns:a16="http://schemas.microsoft.com/office/drawing/2014/main" id="{486D66B0-4786-4043-9196-A19A87A6BBEA}"/>
              </a:ext>
            </a:extLst>
          </p:cNvPr>
          <p:cNvSpPr>
            <a:spLocks noGrp="1"/>
          </p:cNvSpPr>
          <p:nvPr>
            <p:ph type="body" idx="1"/>
          </p:nvPr>
        </p:nvSpPr>
        <p:spPr>
          <a:xfrm>
            <a:off x="381600" y="2567459"/>
            <a:ext cx="4129096" cy="1898180"/>
          </a:xfrm>
        </p:spPr>
        <p:txBody>
          <a:bodyPr vert="horz" lIns="91440" tIns="45720" rIns="91440" bIns="45720" rtlCol="0" anchor="ctr">
            <a:normAutofit/>
          </a:bodyPr>
          <a:lstStyle/>
          <a:p>
            <a:r>
              <a:rPr lang="en-US" sz="3600" kern="1200" dirty="0">
                <a:solidFill>
                  <a:schemeClr val="tx1"/>
                </a:solidFill>
                <a:latin typeface="+mn-lt"/>
                <a:ea typeface="+mn-ea"/>
                <a:cs typeface="+mn-cs"/>
              </a:rPr>
              <a:t>Additional Topics</a:t>
            </a:r>
          </a:p>
        </p:txBody>
      </p:sp>
      <p:sp>
        <p:nvSpPr>
          <p:cNvPr id="14" name="Freeform: Shape 13">
            <a:extLst>
              <a:ext uri="{FF2B5EF4-FFF2-40B4-BE49-F238E27FC236}">
                <a16:creationId xmlns:a16="http://schemas.microsoft.com/office/drawing/2014/main" id="{FC1F7A61-83BA-4E3D-8E8D-4FCFDDE12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90902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0383" y="0"/>
            <a:ext cx="8451607"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374517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CF6B0F-C86C-4BE1-A2DE-2CBE16AB97AC}"/>
              </a:ext>
            </a:extLst>
          </p:cNvPr>
          <p:cNvSpPr>
            <a:spLocks noGrp="1"/>
          </p:cNvSpPr>
          <p:nvPr>
            <p:ph type="title"/>
          </p:nvPr>
        </p:nvSpPr>
        <p:spPr>
          <a:xfrm>
            <a:off x="232724" y="600193"/>
            <a:ext cx="3507659" cy="5576770"/>
          </a:xfrm>
        </p:spPr>
        <p:txBody>
          <a:bodyPr anchor="t">
            <a:normAutofit/>
          </a:bodyPr>
          <a:lstStyle/>
          <a:p>
            <a:pPr marL="0" marR="0">
              <a:spcBef>
                <a:spcPts val="0"/>
              </a:spcBef>
              <a:spcAft>
                <a:spcPts val="0"/>
              </a:spcAft>
            </a:pPr>
            <a:r>
              <a:rPr lang="en-US" sz="2800" b="1" dirty="0">
                <a:solidFill>
                  <a:schemeClr val="bg1"/>
                </a:solidFill>
                <a:latin typeface="Arial" panose="020B0604020202020204" pitchFamily="34" charset="0"/>
                <a:ea typeface="Calibri" panose="020F0502020204030204" pitchFamily="34" charset="0"/>
              </a:rPr>
              <a:t>Universal Masking/Screening to began</a:t>
            </a:r>
            <a:r>
              <a:rPr lang="en-US" sz="2800" i="1" dirty="0">
                <a:solidFill>
                  <a:schemeClr val="bg1"/>
                </a:solidFill>
                <a:latin typeface="Arial" panose="020B0604020202020204" pitchFamily="34" charset="0"/>
                <a:ea typeface="Calibri" panose="020F0502020204030204" pitchFamily="34" charset="0"/>
              </a:rPr>
              <a:t> </a:t>
            </a:r>
            <a:r>
              <a:rPr lang="en-US" sz="2800" b="1" dirty="0">
                <a:solidFill>
                  <a:srgbClr val="C00000"/>
                </a:solidFill>
                <a:latin typeface="Arial" panose="020B0604020202020204" pitchFamily="34" charset="0"/>
                <a:ea typeface="Calibri" panose="020F0502020204030204" pitchFamily="34" charset="0"/>
              </a:rPr>
              <a:t>Wednesday</a:t>
            </a:r>
            <a:br>
              <a:rPr lang="en-US" sz="2800" b="1" dirty="0">
                <a:solidFill>
                  <a:schemeClr val="bg1"/>
                </a:solidFill>
                <a:latin typeface="Arial" panose="020B0604020202020204" pitchFamily="34" charset="0"/>
                <a:ea typeface="Calibri" panose="020F0502020204030204" pitchFamily="34" charset="0"/>
              </a:rPr>
            </a:br>
            <a:br>
              <a:rPr lang="en-US" sz="2800" b="1" dirty="0">
                <a:solidFill>
                  <a:schemeClr val="bg1"/>
                </a:solidFill>
                <a:latin typeface="Arial" panose="020B0604020202020204" pitchFamily="34" charset="0"/>
                <a:ea typeface="Calibri" panose="020F0502020204030204" pitchFamily="34" charset="0"/>
              </a:rPr>
            </a:br>
            <a:br>
              <a:rPr lang="en-US" sz="2800" dirty="0">
                <a:solidFill>
                  <a:schemeClr val="bg1"/>
                </a:solidFill>
                <a:latin typeface="Times New Roman" panose="02020603050405020304" pitchFamily="18" charset="0"/>
                <a:ea typeface="Calibri" panose="020F0502020204030204" pitchFamily="34" charset="0"/>
              </a:rPr>
            </a:br>
            <a:r>
              <a:rPr lang="en-US" sz="2800" b="1" i="1" dirty="0">
                <a:solidFill>
                  <a:schemeClr val="bg1"/>
                </a:solidFill>
                <a:latin typeface="Arial" panose="020B0604020202020204" pitchFamily="34" charset="0"/>
                <a:ea typeface="Calibri" panose="020F0502020204030204" pitchFamily="34" charset="0"/>
              </a:rPr>
              <a:t>All must use </a:t>
            </a:r>
            <a:r>
              <a:rPr lang="en-US" sz="2800" b="1" i="1" dirty="0">
                <a:solidFill>
                  <a:srgbClr val="C00000"/>
                </a:solidFill>
                <a:latin typeface="Arial" panose="020B0604020202020204" pitchFamily="34" charset="0"/>
                <a:ea typeface="Calibri" panose="020F0502020204030204" pitchFamily="34" charset="0"/>
              </a:rPr>
              <a:t>Davenport 1 </a:t>
            </a:r>
            <a:r>
              <a:rPr lang="en-US" sz="2800" b="1" i="1" dirty="0">
                <a:solidFill>
                  <a:schemeClr val="bg1"/>
                </a:solidFill>
                <a:latin typeface="Arial" panose="020B0604020202020204" pitchFamily="34" charset="0"/>
                <a:ea typeface="Calibri" panose="020F0502020204030204" pitchFamily="34" charset="0"/>
              </a:rPr>
              <a:t>to enter Salem Hospital</a:t>
            </a:r>
            <a:endParaRPr lang="en-US" sz="2800" dirty="0">
              <a:solidFill>
                <a:schemeClr val="bg1"/>
              </a:solidFill>
            </a:endParaRPr>
          </a:p>
        </p:txBody>
      </p:sp>
      <p:sp>
        <p:nvSpPr>
          <p:cNvPr id="12" name="Rectangle 11">
            <a:extLst>
              <a:ext uri="{FF2B5EF4-FFF2-40B4-BE49-F238E27FC236}">
                <a16:creationId xmlns:a16="http://schemas.microsoft.com/office/drawing/2014/main" id="{B8EAE243-3A9F-4A46-B0D9-04C723A8A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733" y="64346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6286EE4-63EF-4862-A02F-47C273591E83}"/>
              </a:ext>
            </a:extLst>
          </p:cNvPr>
          <p:cNvSpPr>
            <a:spLocks noGrp="1"/>
          </p:cNvSpPr>
          <p:nvPr>
            <p:ph idx="1"/>
          </p:nvPr>
        </p:nvSpPr>
        <p:spPr>
          <a:xfrm>
            <a:off x="4654732" y="850052"/>
            <a:ext cx="6390623" cy="5326911"/>
          </a:xfrm>
        </p:spPr>
        <p:txBody>
          <a:bodyPr>
            <a:normAutofit/>
          </a:bodyPr>
          <a:lstStyle/>
          <a:p>
            <a:pPr marL="0" lvl="0" indent="0">
              <a:buNone/>
            </a:pPr>
            <a:r>
              <a:rPr lang="en-US" sz="2200" b="1" dirty="0"/>
              <a:t>Universal Masking:  </a:t>
            </a:r>
            <a:r>
              <a:rPr lang="en-US" sz="2200" dirty="0"/>
              <a:t>All must enter the hospital through </a:t>
            </a:r>
            <a:r>
              <a:rPr lang="en-US" sz="2200" dirty="0">
                <a:solidFill>
                  <a:srgbClr val="C00000"/>
                </a:solidFill>
              </a:rPr>
              <a:t>Davenport 1 entrance </a:t>
            </a:r>
            <a:r>
              <a:rPr lang="en-US" sz="2200" dirty="0"/>
              <a:t>for </a:t>
            </a:r>
            <a:r>
              <a:rPr lang="en-US" sz="2200" dirty="0">
                <a:solidFill>
                  <a:srgbClr val="C00000"/>
                </a:solidFill>
              </a:rPr>
              <a:t>mandatory screening and masking</a:t>
            </a:r>
            <a:r>
              <a:rPr lang="en-US" sz="2200" dirty="0"/>
              <a:t>. Badge access will not work at any entrances and no one will be permitted to enter through the  North Shore Children’s entrance with the exception of patients. The best place to park is lot G behind the hospital.</a:t>
            </a:r>
          </a:p>
          <a:p>
            <a:pPr marL="0" lvl="0" indent="0">
              <a:buNone/>
            </a:pPr>
            <a:endParaRPr lang="en-US" sz="2200" dirty="0"/>
          </a:p>
          <a:p>
            <a:pPr marL="0" lvl="0" indent="0">
              <a:buNone/>
            </a:pPr>
            <a:r>
              <a:rPr lang="en-US" sz="2200" b="1" dirty="0"/>
              <a:t>Self Monitoring</a:t>
            </a:r>
            <a:r>
              <a:rPr lang="en-US" sz="2200" dirty="0"/>
              <a:t>: </a:t>
            </a:r>
            <a:r>
              <a:rPr lang="en-US" sz="1900" dirty="0"/>
              <a:t>The attestation form can be filled out on your smartphone by going to </a:t>
            </a:r>
            <a:r>
              <a:rPr lang="en-US" sz="1900" u="sng" dirty="0">
                <a:hlinkClick r:id="rId2"/>
              </a:rPr>
              <a:t>www.partners.org/covidpass</a:t>
            </a:r>
            <a:r>
              <a:rPr lang="en-US" sz="1900" dirty="0"/>
              <a:t>. Screeners available at Davenport 1 to complete the form for you. You may also visit this website from your home computer and print.</a:t>
            </a:r>
          </a:p>
          <a:p>
            <a:pPr marL="0" lvl="0" indent="0">
              <a:buNone/>
            </a:pPr>
            <a:endParaRPr lang="en-US" sz="1700" dirty="0"/>
          </a:p>
          <a:p>
            <a:pPr marL="0" lvl="0" indent="0">
              <a:buNone/>
            </a:pPr>
            <a:r>
              <a:rPr lang="en-US" sz="2200" dirty="0"/>
              <a:t>Please plan accordingly to allow sufficient time since there will be delays.  </a:t>
            </a:r>
          </a:p>
          <a:p>
            <a:pPr marL="0" indent="0">
              <a:buNone/>
            </a:pPr>
            <a:endParaRPr lang="en-US" sz="2200" dirty="0"/>
          </a:p>
        </p:txBody>
      </p:sp>
    </p:spTree>
    <p:extLst>
      <p:ext uri="{BB962C8B-B14F-4D97-AF65-F5344CB8AC3E}">
        <p14:creationId xmlns:p14="http://schemas.microsoft.com/office/powerpoint/2010/main" val="24973997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A5038-2B9E-4E7F-9B04-4DAAD4952371}"/>
              </a:ext>
            </a:extLst>
          </p:cNvPr>
          <p:cNvPicPr>
            <a:picLocks noChangeAspect="1"/>
          </p:cNvPicPr>
          <p:nvPr/>
        </p:nvPicPr>
        <p:blipFill rotWithShape="1">
          <a:blip r:embed="rId2"/>
          <a:srcRect l="32394" t="14894" r="32260" b="4540"/>
          <a:stretch/>
        </p:blipFill>
        <p:spPr>
          <a:xfrm>
            <a:off x="2558374" y="223736"/>
            <a:ext cx="7665396" cy="6634264"/>
          </a:xfrm>
          <a:prstGeom prst="rect">
            <a:avLst/>
          </a:prstGeom>
        </p:spPr>
      </p:pic>
    </p:spTree>
    <p:extLst>
      <p:ext uri="{BB962C8B-B14F-4D97-AF65-F5344CB8AC3E}">
        <p14:creationId xmlns:p14="http://schemas.microsoft.com/office/powerpoint/2010/main" val="2243829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4AC6C68-F125-48AD-A5B4-89AD5E797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4C0E5DA-5624-49BC-AC1E-30229AA5B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5709" y="682754"/>
            <a:ext cx="5492493"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25E157ED-E992-43F3-9A84-96C30A5C4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301542" y="3567390"/>
            <a:ext cx="2311806"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3ADEACC-FEA7-4BEA-9CBB-BD48D0C78429}"/>
              </a:ext>
            </a:extLst>
          </p:cNvPr>
          <p:cNvSpPr>
            <a:spLocks noGrp="1"/>
          </p:cNvSpPr>
          <p:nvPr>
            <p:ph type="title"/>
          </p:nvPr>
        </p:nvSpPr>
        <p:spPr>
          <a:xfrm>
            <a:off x="2060812" y="1533463"/>
            <a:ext cx="4101152" cy="3514294"/>
          </a:xfrm>
        </p:spPr>
        <p:txBody>
          <a:bodyPr vert="horz" lIns="91440" tIns="45720" rIns="91440" bIns="45720" rtlCol="0" anchor="ctr">
            <a:normAutofit/>
          </a:bodyPr>
          <a:lstStyle/>
          <a:p>
            <a:r>
              <a:rPr lang="en-US" sz="8000" kern="1200" dirty="0">
                <a:solidFill>
                  <a:schemeClr val="tx1"/>
                </a:solidFill>
                <a:latin typeface="+mj-lt"/>
                <a:ea typeface="+mj-ea"/>
                <a:cs typeface="+mj-cs"/>
              </a:rPr>
              <a:t>Case Reviews</a:t>
            </a:r>
          </a:p>
        </p:txBody>
      </p:sp>
      <p:sp>
        <p:nvSpPr>
          <p:cNvPr id="14" name="Oval 13">
            <a:extLst>
              <a:ext uri="{FF2B5EF4-FFF2-40B4-BE49-F238E27FC236}">
                <a16:creationId xmlns:a16="http://schemas.microsoft.com/office/drawing/2014/main" id="{AEFD253A-9BCA-430B-979A-AA2F8445D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360" y="3024171"/>
            <a:ext cx="435428" cy="435428"/>
          </a:xfrm>
          <a:prstGeom prst="ellipse">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841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2E612C7-B066-4023-9D0A-7C54D1E33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EDB049-9FA0-42F3-AEEA-DF31A1A12929}"/>
              </a:ext>
            </a:extLst>
          </p:cNvPr>
          <p:cNvSpPr>
            <a:spLocks noGrp="1"/>
          </p:cNvSpPr>
          <p:nvPr>
            <p:ph type="title"/>
          </p:nvPr>
        </p:nvSpPr>
        <p:spPr>
          <a:xfrm>
            <a:off x="320294" y="759533"/>
            <a:ext cx="6698466" cy="701229"/>
          </a:xfrm>
        </p:spPr>
        <p:txBody>
          <a:bodyPr anchor="b">
            <a:normAutofit fontScale="90000"/>
          </a:bodyPr>
          <a:lstStyle/>
          <a:p>
            <a:r>
              <a:rPr lang="en-US" sz="4800" b="1" dirty="0">
                <a:solidFill>
                  <a:schemeClr val="tx1">
                    <a:lumMod val="85000"/>
                    <a:lumOff val="15000"/>
                  </a:schemeClr>
                </a:solidFill>
              </a:rPr>
              <a:t>Employee Alert System</a:t>
            </a:r>
          </a:p>
        </p:txBody>
      </p:sp>
      <p:sp>
        <p:nvSpPr>
          <p:cNvPr id="3" name="Content Placeholder 2">
            <a:extLst>
              <a:ext uri="{FF2B5EF4-FFF2-40B4-BE49-F238E27FC236}">
                <a16:creationId xmlns:a16="http://schemas.microsoft.com/office/drawing/2014/main" id="{0996799E-814C-4C68-A997-63D11C5BC100}"/>
              </a:ext>
            </a:extLst>
          </p:cNvPr>
          <p:cNvSpPr>
            <a:spLocks noGrp="1"/>
          </p:cNvSpPr>
          <p:nvPr>
            <p:ph idx="1"/>
          </p:nvPr>
        </p:nvSpPr>
        <p:spPr>
          <a:xfrm>
            <a:off x="480555" y="1673157"/>
            <a:ext cx="5939699" cy="4341975"/>
          </a:xfrm>
        </p:spPr>
        <p:txBody>
          <a:bodyPr>
            <a:normAutofit fontScale="92500"/>
          </a:bodyPr>
          <a:lstStyle/>
          <a:p>
            <a:pPr marL="0" indent="0">
              <a:buNone/>
            </a:pPr>
            <a:r>
              <a:rPr lang="en-US" dirty="0">
                <a:solidFill>
                  <a:schemeClr val="tx1">
                    <a:lumMod val="85000"/>
                    <a:lumOff val="15000"/>
                  </a:schemeClr>
                </a:solidFill>
              </a:rPr>
              <a:t>You should have received this notification via text, phone call and/or by email from our </a:t>
            </a:r>
            <a:r>
              <a:rPr lang="en-US" i="1" u="sng" dirty="0">
                <a:solidFill>
                  <a:schemeClr val="tx1">
                    <a:lumMod val="85000"/>
                    <a:lumOff val="15000"/>
                  </a:schemeClr>
                </a:solidFill>
              </a:rPr>
              <a:t>Emergency Alert System</a:t>
            </a:r>
            <a:r>
              <a:rPr lang="en-US" dirty="0">
                <a:solidFill>
                  <a:schemeClr val="tx1">
                    <a:lumMod val="85000"/>
                    <a:lumOff val="15000"/>
                  </a:schemeClr>
                </a:solidFill>
              </a:rPr>
              <a:t>.  </a:t>
            </a:r>
          </a:p>
          <a:p>
            <a:pPr marL="0" indent="0">
              <a:buNone/>
            </a:pPr>
            <a:r>
              <a:rPr lang="en-US" dirty="0">
                <a:solidFill>
                  <a:schemeClr val="tx1">
                    <a:lumMod val="85000"/>
                    <a:lumOff val="15000"/>
                  </a:schemeClr>
                </a:solidFill>
              </a:rPr>
              <a:t> </a:t>
            </a:r>
          </a:p>
          <a:p>
            <a:pPr marL="0" indent="0">
              <a:buNone/>
            </a:pPr>
            <a:r>
              <a:rPr lang="en-US" dirty="0">
                <a:solidFill>
                  <a:schemeClr val="tx1">
                    <a:lumMod val="85000"/>
                    <a:lumOff val="15000"/>
                  </a:schemeClr>
                </a:solidFill>
              </a:rPr>
              <a:t>If you did not receive notification, please reach out to Katherine.  She will guide you to a step by step guide to set it up.</a:t>
            </a:r>
          </a:p>
          <a:p>
            <a:pPr marL="0" indent="0">
              <a:buNone/>
            </a:pPr>
            <a:endParaRPr lang="en-US" dirty="0">
              <a:solidFill>
                <a:schemeClr val="tx1">
                  <a:lumMod val="85000"/>
                  <a:lumOff val="15000"/>
                </a:schemeClr>
              </a:solidFill>
            </a:endParaRPr>
          </a:p>
          <a:p>
            <a:pPr marL="0" indent="0">
              <a:buNone/>
            </a:pPr>
            <a:r>
              <a:rPr lang="en-US" dirty="0">
                <a:solidFill>
                  <a:schemeClr val="tx1">
                    <a:lumMod val="85000"/>
                    <a:lumOff val="15000"/>
                  </a:schemeClr>
                </a:solidFill>
              </a:rPr>
              <a:t>It is important that you are notified of any urgent changes on a timely basis. </a:t>
            </a:r>
          </a:p>
        </p:txBody>
      </p:sp>
      <p:sp>
        <p:nvSpPr>
          <p:cNvPr id="21" name="Oval 20">
            <a:extLst>
              <a:ext uri="{FF2B5EF4-FFF2-40B4-BE49-F238E27FC236}">
                <a16:creationId xmlns:a16="http://schemas.microsoft.com/office/drawing/2014/main" id="{4DE0FBC4-76C2-4FA1-A14B-AF5A773FF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80694" y="3174440"/>
            <a:ext cx="530750" cy="530750"/>
          </a:xfrm>
          <a:prstGeom prst="ellipse">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Speaker Phone">
            <a:extLst>
              <a:ext uri="{FF2B5EF4-FFF2-40B4-BE49-F238E27FC236}">
                <a16:creationId xmlns:a16="http://schemas.microsoft.com/office/drawing/2014/main" id="{583A3476-2F5C-4D5B-9892-99312BB27E14}"/>
              </a:ext>
            </a:extLst>
          </p:cNvPr>
          <p:cNvPicPr>
            <a:picLocks noChangeAspect="1"/>
          </p:cNvPicPr>
          <p:nvPr/>
        </p:nvPicPr>
        <p:blipFill>
          <a:blip r:embed="rId2">
            <a:duotone>
              <a:prstClr val="black"/>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24387" y="1039195"/>
            <a:ext cx="3845331" cy="3845331"/>
          </a:xfrm>
          <a:prstGeom prst="rect">
            <a:avLst/>
          </a:prstGeom>
        </p:spPr>
      </p:pic>
      <p:sp>
        <p:nvSpPr>
          <p:cNvPr id="23" name="Freeform: Shape 22">
            <a:extLst>
              <a:ext uri="{FF2B5EF4-FFF2-40B4-BE49-F238E27FC236}">
                <a16:creationId xmlns:a16="http://schemas.microsoft.com/office/drawing/2014/main" id="{B5C5D707-0833-44B6-B2CE-419420429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99638" y="3928897"/>
            <a:ext cx="2311806"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932244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955D48-10D5-4538-87E6-79EC97E4071F}"/>
              </a:ext>
            </a:extLst>
          </p:cNvPr>
          <p:cNvSpPr/>
          <p:nvPr/>
        </p:nvSpPr>
        <p:spPr>
          <a:xfrm>
            <a:off x="415635" y="862227"/>
            <a:ext cx="10983191" cy="4801314"/>
          </a:xfrm>
          <a:prstGeom prst="rect">
            <a:avLst/>
          </a:prstGeom>
        </p:spPr>
        <p:txBody>
          <a:bodyPr wrap="square">
            <a:spAutoFit/>
          </a:bodyPr>
          <a:lstStyle/>
          <a:p>
            <a:r>
              <a:rPr lang="en-US" b="1" dirty="0">
                <a:solidFill>
                  <a:srgbClr val="6F6F6F"/>
                </a:solidFill>
                <a:latin typeface="Arial" panose="020B0604020202020204" pitchFamily="34" charset="0"/>
              </a:rPr>
              <a:t>Work Attire and COVID-19</a:t>
            </a:r>
            <a:endParaRPr lang="en-US" dirty="0">
              <a:solidFill>
                <a:srgbClr val="6F6F6F"/>
              </a:solidFill>
              <a:latin typeface="Arial" panose="020B0604020202020204" pitchFamily="34" charset="0"/>
            </a:endParaRPr>
          </a:p>
          <a:p>
            <a:r>
              <a:rPr lang="en-US" dirty="0">
                <a:solidFill>
                  <a:srgbClr val="6F6F6F"/>
                </a:solidFill>
                <a:latin typeface="Arial" panose="020B0604020202020204" pitchFamily="34" charset="0"/>
              </a:rPr>
              <a:t>Effective: March 24, 2020</a:t>
            </a:r>
            <a:br>
              <a:rPr lang="en-US" dirty="0">
                <a:solidFill>
                  <a:srgbClr val="6F6F6F"/>
                </a:solidFill>
                <a:latin typeface="Arial" panose="020B0604020202020204" pitchFamily="34" charset="0"/>
              </a:rPr>
            </a:br>
            <a:r>
              <a:rPr lang="en-US" dirty="0">
                <a:solidFill>
                  <a:srgbClr val="6F6F6F"/>
                </a:solidFill>
                <a:latin typeface="Arial" panose="020B0604020202020204" pitchFamily="34" charset="0"/>
              </a:rPr>
              <a:t>Approved: March 24, 2020</a:t>
            </a:r>
          </a:p>
          <a:p>
            <a:endParaRPr lang="en-US" dirty="0">
              <a:solidFill>
                <a:srgbClr val="6F6F6F"/>
              </a:solidFill>
              <a:latin typeface="Arial" panose="020B0604020202020204" pitchFamily="34" charset="0"/>
            </a:endParaRPr>
          </a:p>
          <a:p>
            <a:r>
              <a:rPr lang="en-US" b="1" dirty="0">
                <a:solidFill>
                  <a:srgbClr val="6F6F6F"/>
                </a:solidFill>
                <a:latin typeface="Arial" panose="020B0604020202020204" pitchFamily="34" charset="0"/>
              </a:rPr>
              <a:t>See All COVID-19 Policies on </a:t>
            </a:r>
            <a:r>
              <a:rPr lang="en-US" b="1" u="sng" dirty="0">
                <a:solidFill>
                  <a:srgbClr val="27202B"/>
                </a:solidFill>
                <a:latin typeface="Arial" panose="020B0604020202020204" pitchFamily="34" charset="0"/>
                <a:hlinkClick r:id="rId2">
                  <a:extLst>
                    <a:ext uri="{A12FA001-AC4F-418D-AE19-62706E023703}">
                      <ahyp:hlinkClr xmlns:ahyp="http://schemas.microsoft.com/office/drawing/2018/hyperlinkcolor" val="tx"/>
                    </a:ext>
                  </a:extLst>
                </a:hlinkClick>
              </a:rPr>
              <a:t>Policy Central</a:t>
            </a:r>
            <a:r>
              <a:rPr lang="en-US" b="1" dirty="0">
                <a:solidFill>
                  <a:srgbClr val="6F6F6F"/>
                </a:solidFill>
                <a:latin typeface="Arial" panose="020B0604020202020204" pitchFamily="34" charset="0"/>
              </a:rPr>
              <a:t> (Archer)</a:t>
            </a:r>
            <a:endParaRPr lang="en-US" dirty="0">
              <a:solidFill>
                <a:srgbClr val="6F6F6F"/>
              </a:solidFill>
              <a:latin typeface="Arial" panose="020B0604020202020204" pitchFamily="34" charset="0"/>
            </a:endParaRPr>
          </a:p>
          <a:p>
            <a:endParaRPr lang="en-US" dirty="0">
              <a:latin typeface="Arial" panose="020B0604020202020204" pitchFamily="34" charset="0"/>
            </a:endParaRPr>
          </a:p>
          <a:p>
            <a:r>
              <a:rPr lang="en-US" dirty="0">
                <a:latin typeface="Arial" panose="020B0604020202020204" pitchFamily="34" charset="0"/>
              </a:rPr>
              <a:t>Purpose</a:t>
            </a:r>
          </a:p>
          <a:p>
            <a:r>
              <a:rPr lang="en-US" dirty="0">
                <a:solidFill>
                  <a:srgbClr val="6F6F6F"/>
                </a:solidFill>
                <a:latin typeface="Arial" panose="020B0604020202020204" pitchFamily="34" charset="0"/>
              </a:rPr>
              <a:t>To affirm existing dress code and attire policies during the COVID-19 pandemic response.</a:t>
            </a:r>
          </a:p>
          <a:p>
            <a:endParaRPr lang="en-US" dirty="0">
              <a:latin typeface="Arial" panose="020B0604020202020204" pitchFamily="34" charset="0"/>
            </a:endParaRPr>
          </a:p>
          <a:p>
            <a:r>
              <a:rPr lang="en-US" dirty="0">
                <a:latin typeface="Arial" panose="020B0604020202020204" pitchFamily="34" charset="0"/>
              </a:rPr>
              <a:t>Policy</a:t>
            </a:r>
          </a:p>
          <a:p>
            <a:r>
              <a:rPr lang="en-US" dirty="0">
                <a:solidFill>
                  <a:srgbClr val="6F6F6F"/>
                </a:solidFill>
                <a:latin typeface="Arial" panose="020B0604020202020204" pitchFamily="34" charset="0"/>
              </a:rPr>
              <a:t>Use of personal protective equipment (PPE) is the established and accepted mechanism to protect yourself and your clothing from contamination when caring for patients on specified precautions, including those for COVID-19 patients. There is no evidence that wearing clothing that has been properly protected by PPE poses a risk for transmission of COVID-19 to others. Similarly, shoes do not represent a concern for transmission of the virus.</a:t>
            </a:r>
          </a:p>
          <a:p>
            <a:r>
              <a:rPr lang="en-US" dirty="0">
                <a:solidFill>
                  <a:srgbClr val="6F6F6F"/>
                </a:solidFill>
                <a:latin typeface="Arial" panose="020B0604020202020204" pitchFamily="34" charset="0"/>
              </a:rPr>
              <a:t>While employees may choose to change clothing attire prior to or after shifts at work, it is not necessary from an infection control perspective.</a:t>
            </a:r>
          </a:p>
        </p:txBody>
      </p:sp>
    </p:spTree>
    <p:extLst>
      <p:ext uri="{BB962C8B-B14F-4D97-AF65-F5344CB8AC3E}">
        <p14:creationId xmlns:p14="http://schemas.microsoft.com/office/powerpoint/2010/main" val="1033600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84E344-E0DB-407B-8916-0C783198CF74}"/>
              </a:ext>
            </a:extLst>
          </p:cNvPr>
          <p:cNvPicPr>
            <a:picLocks noChangeAspect="1"/>
          </p:cNvPicPr>
          <p:nvPr/>
        </p:nvPicPr>
        <p:blipFill>
          <a:blip r:embed="rId2"/>
          <a:stretch>
            <a:fillRect/>
          </a:stretch>
        </p:blipFill>
        <p:spPr>
          <a:xfrm>
            <a:off x="3460173" y="109104"/>
            <a:ext cx="8416637" cy="6639792"/>
          </a:xfrm>
          <a:prstGeom prst="rect">
            <a:avLst/>
          </a:prstGeom>
        </p:spPr>
      </p:pic>
      <p:sp>
        <p:nvSpPr>
          <p:cNvPr id="3" name="Title 2">
            <a:extLst>
              <a:ext uri="{FF2B5EF4-FFF2-40B4-BE49-F238E27FC236}">
                <a16:creationId xmlns:a16="http://schemas.microsoft.com/office/drawing/2014/main" id="{E532BB5C-2CED-4784-BD5A-5DB57FA1E23E}"/>
              </a:ext>
            </a:extLst>
          </p:cNvPr>
          <p:cNvSpPr>
            <a:spLocks noGrp="1"/>
          </p:cNvSpPr>
          <p:nvPr>
            <p:ph type="title"/>
          </p:nvPr>
        </p:nvSpPr>
        <p:spPr>
          <a:xfrm>
            <a:off x="516082" y="759979"/>
            <a:ext cx="2819400" cy="1325563"/>
          </a:xfrm>
        </p:spPr>
        <p:txBody>
          <a:bodyPr/>
          <a:lstStyle/>
          <a:p>
            <a:r>
              <a:rPr lang="en-US" dirty="0"/>
              <a:t>EPIC TOOLS</a:t>
            </a:r>
          </a:p>
        </p:txBody>
      </p:sp>
    </p:spTree>
    <p:extLst>
      <p:ext uri="{BB962C8B-B14F-4D97-AF65-F5344CB8AC3E}">
        <p14:creationId xmlns:p14="http://schemas.microsoft.com/office/powerpoint/2010/main" val="9297657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BFFDC3-8D26-47FA-83CA-9F25F79CA6CA}"/>
              </a:ext>
            </a:extLst>
          </p:cNvPr>
          <p:cNvSpPr>
            <a:spLocks noGrp="1"/>
          </p:cNvSpPr>
          <p:nvPr>
            <p:ph type="title"/>
          </p:nvPr>
        </p:nvSpPr>
        <p:spPr>
          <a:xfrm>
            <a:off x="134815" y="180487"/>
            <a:ext cx="10515600" cy="610821"/>
          </a:xfrm>
        </p:spPr>
        <p:txBody>
          <a:bodyPr>
            <a:normAutofit fontScale="90000"/>
          </a:bodyPr>
          <a:lstStyle/>
          <a:p>
            <a:r>
              <a:rPr lang="en-US" dirty="0"/>
              <a:t>COVID19 TESTING</a:t>
            </a:r>
            <a:endParaRPr lang="en-US" dirty="0">
              <a:solidFill>
                <a:srgbClr val="C00000"/>
              </a:solidFill>
            </a:endParaRPr>
          </a:p>
        </p:txBody>
      </p:sp>
      <p:sp>
        <p:nvSpPr>
          <p:cNvPr id="5" name="Rectangle 4">
            <a:extLst>
              <a:ext uri="{FF2B5EF4-FFF2-40B4-BE49-F238E27FC236}">
                <a16:creationId xmlns:a16="http://schemas.microsoft.com/office/drawing/2014/main" id="{26FADC74-57A0-4383-A4AD-48F723D9C2B3}"/>
              </a:ext>
            </a:extLst>
          </p:cNvPr>
          <p:cNvSpPr/>
          <p:nvPr/>
        </p:nvSpPr>
        <p:spPr>
          <a:xfrm>
            <a:off x="3804139" y="1250082"/>
            <a:ext cx="8267699" cy="5447645"/>
          </a:xfrm>
          <a:prstGeom prst="rect">
            <a:avLst/>
          </a:prstGeom>
        </p:spPr>
        <p:txBody>
          <a:bodyPr wrap="square">
            <a:spAutoFit/>
          </a:bodyPr>
          <a:lstStyle/>
          <a:p>
            <a:r>
              <a:rPr lang="en-US" sz="1200" b="1" i="1" dirty="0">
                <a:solidFill>
                  <a:srgbClr val="6F6F6F"/>
                </a:solidFill>
                <a:latin typeface="Arial" panose="020B0604020202020204" pitchFamily="34" charset="0"/>
              </a:rPr>
              <a:t>Option 2 Symptomatic testing:</a:t>
            </a:r>
            <a:endParaRPr lang="en-US" sz="1200" dirty="0">
              <a:solidFill>
                <a:srgbClr val="6F6F6F"/>
              </a:solidFill>
              <a:latin typeface="Arial" panose="020B0604020202020204" pitchFamily="34" charset="0"/>
            </a:endParaRPr>
          </a:p>
          <a:p>
            <a:r>
              <a:rPr lang="en-US" sz="1200" i="1" dirty="0">
                <a:solidFill>
                  <a:srgbClr val="6F6F6F"/>
                </a:solidFill>
                <a:latin typeface="Arial" panose="020B0604020202020204" pitchFamily="34" charset="0"/>
              </a:rPr>
              <a:t>At least </a:t>
            </a:r>
            <a:r>
              <a:rPr lang="en-US" sz="1200" b="1" i="1" dirty="0">
                <a:solidFill>
                  <a:srgbClr val="6F6F6F"/>
                </a:solidFill>
                <a:latin typeface="Arial" panose="020B0604020202020204" pitchFamily="34" charset="0"/>
              </a:rPr>
              <a:t>one</a:t>
            </a:r>
            <a:r>
              <a:rPr lang="en-US" sz="1200" i="1" dirty="0">
                <a:solidFill>
                  <a:srgbClr val="6F6F6F"/>
                </a:solidFill>
                <a:latin typeface="Arial" panose="020B0604020202020204" pitchFamily="34" charset="0"/>
              </a:rPr>
              <a:t> of the following, potentially attributable to a respiratory viral illness: </a:t>
            </a:r>
            <a:endParaRPr lang="en-US" sz="1200" dirty="0">
              <a:solidFill>
                <a:srgbClr val="6F6F6F"/>
              </a:solidFill>
              <a:latin typeface="Arial" panose="020B0604020202020204" pitchFamily="34" charset="0"/>
            </a:endParaRPr>
          </a:p>
          <a:p>
            <a:pPr>
              <a:buFont typeface="+mj-lt"/>
              <a:buAutoNum type="arabicPeriod"/>
            </a:pPr>
            <a:r>
              <a:rPr lang="en-US" sz="1200" dirty="0">
                <a:solidFill>
                  <a:srgbClr val="6F6F6F"/>
                </a:solidFill>
                <a:latin typeface="Arial" panose="020B0604020202020204" pitchFamily="34" charset="0"/>
              </a:rPr>
              <a:t>Fever, subjective or documented</a:t>
            </a:r>
          </a:p>
          <a:p>
            <a:pPr>
              <a:buFont typeface="+mj-lt"/>
              <a:buAutoNum type="arabicPeriod"/>
            </a:pPr>
            <a:r>
              <a:rPr lang="en-US" sz="1200" dirty="0">
                <a:solidFill>
                  <a:srgbClr val="6F6F6F"/>
                </a:solidFill>
                <a:latin typeface="Arial" panose="020B0604020202020204" pitchFamily="34" charset="0"/>
              </a:rPr>
              <a:t>New sore throat</a:t>
            </a:r>
          </a:p>
          <a:p>
            <a:pPr>
              <a:buFont typeface="+mj-lt"/>
              <a:buAutoNum type="arabicPeriod"/>
            </a:pPr>
            <a:r>
              <a:rPr lang="en-US" sz="1200" dirty="0">
                <a:solidFill>
                  <a:srgbClr val="6F6F6F"/>
                </a:solidFill>
                <a:latin typeface="Arial" panose="020B0604020202020204" pitchFamily="34" charset="0"/>
              </a:rPr>
              <a:t>New cough</a:t>
            </a:r>
          </a:p>
          <a:p>
            <a:pPr>
              <a:buFont typeface="+mj-lt"/>
              <a:buAutoNum type="arabicPeriod"/>
            </a:pPr>
            <a:r>
              <a:rPr lang="en-US" sz="1200" dirty="0">
                <a:solidFill>
                  <a:srgbClr val="6F6F6F"/>
                </a:solidFill>
                <a:latin typeface="Arial" panose="020B0604020202020204" pitchFamily="34" charset="0"/>
              </a:rPr>
              <a:t>New runny nose or nasal congestion</a:t>
            </a:r>
          </a:p>
          <a:p>
            <a:pPr>
              <a:buFont typeface="+mj-lt"/>
              <a:buAutoNum type="arabicPeriod"/>
            </a:pPr>
            <a:r>
              <a:rPr lang="en-US" sz="1200" dirty="0">
                <a:solidFill>
                  <a:srgbClr val="6F6F6F"/>
                </a:solidFill>
                <a:latin typeface="Arial" panose="020B0604020202020204" pitchFamily="34" charset="0"/>
              </a:rPr>
              <a:t>New shortness of breath</a:t>
            </a:r>
          </a:p>
          <a:p>
            <a:pPr>
              <a:buFont typeface="+mj-lt"/>
              <a:buAutoNum type="arabicPeriod"/>
            </a:pPr>
            <a:r>
              <a:rPr lang="en-US" sz="1200" dirty="0">
                <a:solidFill>
                  <a:srgbClr val="6F6F6F"/>
                </a:solidFill>
                <a:latin typeface="Arial" panose="020B0604020202020204" pitchFamily="34" charset="0"/>
              </a:rPr>
              <a:t>Muscle aches</a:t>
            </a:r>
          </a:p>
          <a:p>
            <a:pPr>
              <a:buFont typeface="+mj-lt"/>
              <a:buAutoNum type="arabicPeriod"/>
            </a:pPr>
            <a:r>
              <a:rPr lang="en-US" sz="1200" dirty="0">
                <a:solidFill>
                  <a:srgbClr val="6F6F6F"/>
                </a:solidFill>
                <a:latin typeface="Arial" panose="020B0604020202020204" pitchFamily="34" charset="0"/>
              </a:rPr>
              <a:t>New anosmia</a:t>
            </a:r>
          </a:p>
          <a:p>
            <a:r>
              <a:rPr lang="en-US" sz="1200" i="1" dirty="0">
                <a:solidFill>
                  <a:srgbClr val="6F6F6F"/>
                </a:solidFill>
                <a:latin typeface="Arial" panose="020B0604020202020204" pitchFamily="34" charset="0"/>
              </a:rPr>
              <a:t>And at least </a:t>
            </a:r>
            <a:r>
              <a:rPr lang="en-US" sz="1200" b="1" i="1" dirty="0">
                <a:solidFill>
                  <a:srgbClr val="6F6F6F"/>
                </a:solidFill>
                <a:latin typeface="Arial" panose="020B0604020202020204" pitchFamily="34" charset="0"/>
              </a:rPr>
              <a:t>one</a:t>
            </a:r>
            <a:r>
              <a:rPr lang="en-US" sz="1200" i="1" dirty="0">
                <a:solidFill>
                  <a:srgbClr val="6F6F6F"/>
                </a:solidFill>
                <a:latin typeface="Arial" panose="020B0604020202020204" pitchFamily="34" charset="0"/>
              </a:rPr>
              <a:t> of the following (this is a prioritized list based on capacity):</a:t>
            </a:r>
            <a:endParaRPr lang="en-US" sz="1200" dirty="0">
              <a:solidFill>
                <a:srgbClr val="6F6F6F"/>
              </a:solidFill>
              <a:latin typeface="Arial" panose="020B0604020202020204" pitchFamily="34" charset="0"/>
            </a:endParaRPr>
          </a:p>
          <a:p>
            <a:pPr>
              <a:buFont typeface="+mj-lt"/>
              <a:buAutoNum type="arabicPeriod"/>
            </a:pPr>
            <a:r>
              <a:rPr lang="en-US" sz="1200" dirty="0">
                <a:solidFill>
                  <a:srgbClr val="6F6F6F"/>
                </a:solidFill>
                <a:latin typeface="Arial" panose="020B0604020202020204" pitchFamily="34" charset="0"/>
              </a:rPr>
              <a:t>Inpatients</a:t>
            </a:r>
          </a:p>
          <a:p>
            <a:pPr>
              <a:buFont typeface="+mj-lt"/>
              <a:buAutoNum type="arabicPeriod"/>
            </a:pPr>
            <a:r>
              <a:rPr lang="en-US" sz="1200" dirty="0">
                <a:solidFill>
                  <a:srgbClr val="6F6F6F"/>
                </a:solidFill>
                <a:latin typeface="Arial" panose="020B0604020202020204" pitchFamily="34" charset="0"/>
              </a:rPr>
              <a:t>Emergency department patient requiring admission</a:t>
            </a:r>
          </a:p>
          <a:p>
            <a:pPr>
              <a:buFont typeface="+mj-lt"/>
              <a:buAutoNum type="arabicPeriod"/>
            </a:pPr>
            <a:r>
              <a:rPr lang="en-US" sz="1200" dirty="0">
                <a:solidFill>
                  <a:srgbClr val="6F6F6F"/>
                </a:solidFill>
                <a:latin typeface="Arial" panose="020B0604020202020204" pitchFamily="34" charset="0"/>
              </a:rPr>
              <a:t>Emergency department or Respiratory Illness Clinic (RIC) high risk* patients not requiring admission</a:t>
            </a:r>
          </a:p>
          <a:p>
            <a:pPr>
              <a:buFont typeface="+mj-lt"/>
              <a:buAutoNum type="arabicPeriod"/>
            </a:pPr>
            <a:r>
              <a:rPr lang="en-US" sz="1200" dirty="0">
                <a:solidFill>
                  <a:srgbClr val="6F6F6F"/>
                </a:solidFill>
                <a:latin typeface="Arial" panose="020B0604020202020204" pitchFamily="34" charset="0"/>
              </a:rPr>
              <a:t>Partners HealthCare employee who is required to work at a clinical site</a:t>
            </a:r>
          </a:p>
          <a:p>
            <a:pPr>
              <a:buFont typeface="+mj-lt"/>
              <a:buAutoNum type="arabicPeriod"/>
            </a:pPr>
            <a:r>
              <a:rPr lang="en-US" sz="1200" dirty="0">
                <a:solidFill>
                  <a:srgbClr val="6F6F6F"/>
                </a:solidFill>
                <a:latin typeface="Arial" panose="020B0604020202020204" pitchFamily="34" charset="0"/>
              </a:rPr>
              <a:t>Patient cared for by symptomatic Partners HealthCare worker with confirmed COVID-19</a:t>
            </a:r>
          </a:p>
          <a:p>
            <a:pPr>
              <a:buFont typeface="+mj-lt"/>
              <a:buAutoNum type="arabicPeriod"/>
            </a:pPr>
            <a:r>
              <a:rPr lang="en-US" sz="1200" dirty="0">
                <a:solidFill>
                  <a:srgbClr val="6F6F6F"/>
                </a:solidFill>
                <a:latin typeface="Arial" panose="020B0604020202020204" pitchFamily="34" charset="0"/>
              </a:rPr>
              <a:t>Household contacts of a Partners HealthCare employee who is required to work at a clinical site</a:t>
            </a:r>
          </a:p>
          <a:p>
            <a:pPr>
              <a:buFont typeface="+mj-lt"/>
              <a:buAutoNum type="arabicPeriod"/>
            </a:pPr>
            <a:r>
              <a:rPr lang="en-US" sz="1200" dirty="0">
                <a:solidFill>
                  <a:srgbClr val="6F6F6F"/>
                </a:solidFill>
                <a:latin typeface="Arial" panose="020B0604020202020204" pitchFamily="34" charset="0"/>
              </a:rPr>
              <a:t>Retest patients with indeterminate/inconclusive COVID-19 result</a:t>
            </a:r>
          </a:p>
          <a:p>
            <a:pPr>
              <a:buFont typeface="+mj-lt"/>
              <a:buAutoNum type="arabicPeriod"/>
            </a:pPr>
            <a:r>
              <a:rPr lang="en-US" sz="1200" dirty="0">
                <a:solidFill>
                  <a:srgbClr val="6F6F6F"/>
                </a:solidFill>
                <a:latin typeface="Arial" panose="020B0604020202020204" pitchFamily="34" charset="0"/>
              </a:rPr>
              <a:t>Homeless individuals regardless of whether or not they are part of a cluster or had contact with a confirmed case</a:t>
            </a:r>
          </a:p>
          <a:p>
            <a:pPr>
              <a:buFont typeface="+mj-lt"/>
              <a:buAutoNum type="arabicPeriod"/>
            </a:pPr>
            <a:r>
              <a:rPr lang="en-US" sz="1200" dirty="0">
                <a:solidFill>
                  <a:srgbClr val="6F6F6F"/>
                </a:solidFill>
                <a:latin typeface="Arial" panose="020B0604020202020204" pitchFamily="34" charset="0"/>
              </a:rPr>
              <a:t>Patients receiving dialysis</a:t>
            </a:r>
          </a:p>
          <a:p>
            <a:r>
              <a:rPr lang="en-US" sz="1200" dirty="0">
                <a:solidFill>
                  <a:srgbClr val="6F6F6F"/>
                </a:solidFill>
                <a:latin typeface="Arial" panose="020B0604020202020204" pitchFamily="34" charset="0"/>
              </a:rPr>
              <a:t>  *High Risk is defined: Age </a:t>
            </a:r>
            <a:r>
              <a:rPr lang="en-US" sz="1200" u="sng" dirty="0">
                <a:solidFill>
                  <a:srgbClr val="6F6F6F"/>
                </a:solidFill>
                <a:latin typeface="Arial" panose="020B0604020202020204" pitchFamily="34" charset="0"/>
              </a:rPr>
              <a:t>&gt;</a:t>
            </a:r>
            <a:r>
              <a:rPr lang="en-US" sz="1200" dirty="0">
                <a:solidFill>
                  <a:srgbClr val="6F6F6F"/>
                </a:solidFill>
                <a:latin typeface="Arial" panose="020B0604020202020204" pitchFamily="34" charset="0"/>
              </a:rPr>
              <a:t>70</a:t>
            </a:r>
          </a:p>
          <a:p>
            <a:pPr>
              <a:buFont typeface="+mj-lt"/>
              <a:buAutoNum type="arabicPeriod"/>
            </a:pPr>
            <a:r>
              <a:rPr lang="en-US" sz="1200" dirty="0">
                <a:solidFill>
                  <a:srgbClr val="6F6F6F"/>
                </a:solidFill>
                <a:latin typeface="Arial" panose="020B0604020202020204" pitchFamily="34" charset="0"/>
              </a:rPr>
              <a:t>Age ≥70</a:t>
            </a:r>
          </a:p>
          <a:p>
            <a:pPr>
              <a:buFont typeface="+mj-lt"/>
              <a:buAutoNum type="arabicPeriod"/>
            </a:pPr>
            <a:r>
              <a:rPr lang="en-US" sz="1200" dirty="0">
                <a:solidFill>
                  <a:srgbClr val="6F6F6F"/>
                </a:solidFill>
                <a:latin typeface="Arial" panose="020B0604020202020204" pitchFamily="34" charset="0"/>
              </a:rPr>
              <a:t>Severe chronic lung disease (e.g. asthma, bronchiectasis, cystic fibrosis, COPD, bronchopulmonary dysplasia, Cerebral Palsy with recurrent pneumonia, trach dependency, etc.)</a:t>
            </a:r>
          </a:p>
          <a:p>
            <a:pPr>
              <a:buFont typeface="+mj-lt"/>
              <a:buAutoNum type="arabicPeriod"/>
            </a:pPr>
            <a:r>
              <a:rPr lang="en-US" sz="1200" dirty="0">
                <a:solidFill>
                  <a:srgbClr val="6F6F6F"/>
                </a:solidFill>
                <a:latin typeface="Arial" panose="020B0604020202020204" pitchFamily="34" charset="0"/>
              </a:rPr>
              <a:t>Severe heart disease (including congenital heart disease)</a:t>
            </a:r>
          </a:p>
          <a:p>
            <a:pPr>
              <a:buFont typeface="+mj-lt"/>
              <a:buAutoNum type="arabicPeriod"/>
            </a:pPr>
            <a:r>
              <a:rPr lang="en-US" sz="1200" dirty="0">
                <a:solidFill>
                  <a:srgbClr val="6F6F6F"/>
                </a:solidFill>
                <a:latin typeface="Arial" panose="020B0604020202020204" pitchFamily="34" charset="0"/>
              </a:rPr>
              <a:t>CD4 count &lt;200</a:t>
            </a:r>
          </a:p>
          <a:p>
            <a:pPr>
              <a:buFont typeface="+mj-lt"/>
              <a:buAutoNum type="arabicPeriod"/>
            </a:pPr>
            <a:r>
              <a:rPr lang="en-US" sz="1200" dirty="0">
                <a:solidFill>
                  <a:srgbClr val="6F6F6F"/>
                </a:solidFill>
                <a:latin typeface="Arial" panose="020B0604020202020204" pitchFamily="34" charset="0"/>
              </a:rPr>
              <a:t>On immunocompromising medications (e.g. prednisone &gt;20mg/d, chemotherapy, mycophenolate, cyclosporine, azathioprine, tacrolimus, TNF inhibitors, monoclonal antibodies, etc.)</a:t>
            </a:r>
          </a:p>
          <a:p>
            <a:pPr>
              <a:buFont typeface="+mj-lt"/>
              <a:buAutoNum type="arabicPeriod"/>
            </a:pPr>
            <a:r>
              <a:rPr lang="en-US" sz="1200" dirty="0">
                <a:solidFill>
                  <a:srgbClr val="6F6F6F"/>
                </a:solidFill>
                <a:latin typeface="Arial" panose="020B0604020202020204" pitchFamily="34" charset="0"/>
              </a:rPr>
              <a:t>Long- term care facility or group home setting</a:t>
            </a:r>
          </a:p>
        </p:txBody>
      </p:sp>
      <p:sp>
        <p:nvSpPr>
          <p:cNvPr id="7" name="Rectangle 6">
            <a:extLst>
              <a:ext uri="{FF2B5EF4-FFF2-40B4-BE49-F238E27FC236}">
                <a16:creationId xmlns:a16="http://schemas.microsoft.com/office/drawing/2014/main" id="{7AF6FA72-A0AB-4E70-82B0-3423782A9A35}"/>
              </a:ext>
            </a:extLst>
          </p:cNvPr>
          <p:cNvSpPr/>
          <p:nvPr/>
        </p:nvSpPr>
        <p:spPr>
          <a:xfrm>
            <a:off x="392724" y="1312683"/>
            <a:ext cx="3229708" cy="3970318"/>
          </a:xfrm>
          <a:prstGeom prst="rect">
            <a:avLst/>
          </a:prstGeom>
        </p:spPr>
        <p:txBody>
          <a:bodyPr wrap="square">
            <a:spAutoFit/>
          </a:bodyPr>
          <a:lstStyle/>
          <a:p>
            <a:r>
              <a:rPr lang="en-US" sz="1400" b="1" dirty="0">
                <a:solidFill>
                  <a:srgbClr val="6F6F6F"/>
                </a:solidFill>
                <a:latin typeface="Arial" panose="020B0604020202020204" pitchFamily="34" charset="0"/>
              </a:rPr>
              <a:t>Effective March 24, 2020</a:t>
            </a:r>
            <a:r>
              <a:rPr lang="en-US" sz="1400" i="1" dirty="0">
                <a:solidFill>
                  <a:srgbClr val="6F6F6F"/>
                </a:solidFill>
                <a:latin typeface="Arial" panose="020B0604020202020204" pitchFamily="34" charset="0"/>
              </a:rPr>
              <a:t> </a:t>
            </a:r>
            <a:endParaRPr lang="en-US" sz="1400" dirty="0">
              <a:solidFill>
                <a:srgbClr val="6F6F6F"/>
              </a:solidFill>
              <a:latin typeface="Arial" panose="020B0604020202020204" pitchFamily="34" charset="0"/>
            </a:endParaRPr>
          </a:p>
          <a:p>
            <a:r>
              <a:rPr lang="en-US" sz="1400" b="1" i="1" dirty="0">
                <a:solidFill>
                  <a:srgbClr val="6F6F6F"/>
                </a:solidFill>
                <a:latin typeface="Arial" panose="020B0604020202020204" pitchFamily="34" charset="0"/>
              </a:rPr>
              <a:t>Option 1 Asymptomatic screening:</a:t>
            </a:r>
            <a:endParaRPr lang="en-US" sz="1400" dirty="0">
              <a:solidFill>
                <a:srgbClr val="6F6F6F"/>
              </a:solidFill>
              <a:latin typeface="Arial" panose="020B0604020202020204" pitchFamily="34" charset="0"/>
            </a:endParaRPr>
          </a:p>
          <a:p>
            <a:pPr>
              <a:buFont typeface="+mj-lt"/>
              <a:buAutoNum type="arabicPeriod"/>
            </a:pPr>
            <a:r>
              <a:rPr lang="en-US" sz="1400" dirty="0">
                <a:solidFill>
                  <a:srgbClr val="6F6F6F"/>
                </a:solidFill>
                <a:latin typeface="Arial" panose="020B0604020202020204" pitchFamily="34" charset="0"/>
              </a:rPr>
              <a:t>Partners HealthCare worker requiring return to work clearance per Occupational Health Services  </a:t>
            </a:r>
          </a:p>
          <a:p>
            <a:pPr>
              <a:buFont typeface="+mj-lt"/>
              <a:buAutoNum type="arabicPeriod"/>
            </a:pPr>
            <a:r>
              <a:rPr lang="en-US" sz="1400" dirty="0">
                <a:solidFill>
                  <a:srgbClr val="6F6F6F"/>
                </a:solidFill>
                <a:latin typeface="Arial" panose="020B0604020202020204" pitchFamily="34" charset="0"/>
              </a:rPr>
              <a:t>Organ Donor (Donations for New England organ bank requiring testing)</a:t>
            </a:r>
          </a:p>
          <a:p>
            <a:pPr>
              <a:buFont typeface="+mj-lt"/>
              <a:buAutoNum type="arabicPeriod"/>
            </a:pPr>
            <a:r>
              <a:rPr lang="en-US" sz="1400" dirty="0">
                <a:solidFill>
                  <a:srgbClr val="6F6F6F"/>
                </a:solidFill>
                <a:latin typeface="Arial" panose="020B0604020202020204" pitchFamily="34" charset="0"/>
              </a:rPr>
              <a:t>Patients presenting in extremis and no history able to be obtained  </a:t>
            </a:r>
          </a:p>
          <a:p>
            <a:pPr>
              <a:buFont typeface="+mj-lt"/>
              <a:buAutoNum type="arabicPeriod"/>
            </a:pPr>
            <a:r>
              <a:rPr lang="en-US" sz="1400" dirty="0">
                <a:solidFill>
                  <a:srgbClr val="6F6F6F"/>
                </a:solidFill>
                <a:latin typeface="Arial" panose="020B0604020202020204" pitchFamily="34" charset="0"/>
              </a:rPr>
              <a:t>Retest patients with indeterminate/inconclusive COVID-19 result</a:t>
            </a:r>
          </a:p>
          <a:p>
            <a:pPr>
              <a:buFont typeface="+mj-lt"/>
              <a:buAutoNum type="arabicPeriod"/>
            </a:pPr>
            <a:r>
              <a:rPr lang="en-US" sz="1400" dirty="0">
                <a:solidFill>
                  <a:srgbClr val="6F6F6F"/>
                </a:solidFill>
                <a:latin typeface="Arial" panose="020B0604020202020204" pitchFamily="34" charset="0"/>
              </a:rPr>
              <a:t>Patients undergoing urgent airway surgery within the next 48-hours that cannot be deferred  </a:t>
            </a:r>
          </a:p>
          <a:p>
            <a:pPr>
              <a:buFont typeface="+mj-lt"/>
              <a:buAutoNum type="arabicPeriod"/>
            </a:pPr>
            <a:r>
              <a:rPr lang="en-US" sz="1400" dirty="0">
                <a:solidFill>
                  <a:srgbClr val="6F6F6F"/>
                </a:solidFill>
                <a:latin typeface="Arial" panose="020B0604020202020204" pitchFamily="34" charset="0"/>
              </a:rPr>
              <a:t>Patients requiring urgent transplants within the next 48-hours (solid or liquid)</a:t>
            </a:r>
          </a:p>
        </p:txBody>
      </p:sp>
    </p:spTree>
    <p:extLst>
      <p:ext uri="{BB962C8B-B14F-4D97-AF65-F5344CB8AC3E}">
        <p14:creationId xmlns:p14="http://schemas.microsoft.com/office/powerpoint/2010/main" val="5385135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990CE-0101-43C1-AFBF-D3D00BED53F5}"/>
              </a:ext>
            </a:extLst>
          </p:cNvPr>
          <p:cNvSpPr>
            <a:spLocks noGrp="1"/>
          </p:cNvSpPr>
          <p:nvPr>
            <p:ph type="title"/>
          </p:nvPr>
        </p:nvSpPr>
        <p:spPr>
          <a:xfrm>
            <a:off x="200891" y="235816"/>
            <a:ext cx="10515600" cy="1325563"/>
          </a:xfrm>
        </p:spPr>
        <p:txBody>
          <a:bodyPr/>
          <a:lstStyle/>
          <a:p>
            <a:r>
              <a:rPr lang="en-US" b="1" u="sng" dirty="0">
                <a:solidFill>
                  <a:srgbClr val="C00000"/>
                </a:solidFill>
              </a:rPr>
              <a:t>COVID-19 ISOLATION AND TESTING PANEL</a:t>
            </a:r>
            <a:endParaRPr lang="en-US" dirty="0">
              <a:solidFill>
                <a:srgbClr val="C00000"/>
              </a:solidFill>
            </a:endParaRPr>
          </a:p>
        </p:txBody>
      </p:sp>
      <p:sp>
        <p:nvSpPr>
          <p:cNvPr id="3" name="Content Placeholder 2">
            <a:extLst>
              <a:ext uri="{FF2B5EF4-FFF2-40B4-BE49-F238E27FC236}">
                <a16:creationId xmlns:a16="http://schemas.microsoft.com/office/drawing/2014/main" id="{959445F3-2653-4423-92D3-32C707F2BF69}"/>
              </a:ext>
            </a:extLst>
          </p:cNvPr>
          <p:cNvSpPr>
            <a:spLocks noGrp="1"/>
          </p:cNvSpPr>
          <p:nvPr>
            <p:ph idx="1"/>
          </p:nvPr>
        </p:nvSpPr>
        <p:spPr>
          <a:xfrm>
            <a:off x="423718" y="1515631"/>
            <a:ext cx="10882745" cy="4852266"/>
          </a:xfrm>
        </p:spPr>
        <p:txBody>
          <a:bodyPr>
            <a:normAutofit/>
          </a:bodyPr>
          <a:lstStyle/>
          <a:p>
            <a:pPr marL="0" indent="0">
              <a:buNone/>
            </a:pPr>
            <a:r>
              <a:rPr lang="en-US" dirty="0"/>
              <a:t>The ED/Inpatient COVID-19 ISOLATION AND TESTING PANEL is now orderable in the ED and Inpatient settings at NSMC. </a:t>
            </a:r>
          </a:p>
          <a:p>
            <a:pPr marL="0" indent="0">
              <a:buNone/>
            </a:pPr>
            <a:endParaRPr lang="en-US" dirty="0"/>
          </a:p>
          <a:p>
            <a:pPr marL="0" indent="0">
              <a:buNone/>
            </a:pPr>
            <a:r>
              <a:rPr lang="en-US" dirty="0"/>
              <a:t>This includes the correct orders for Isolation Precautions and the COVID-19 PCR lab test.  </a:t>
            </a:r>
            <a:r>
              <a:rPr lang="en-US" b="1" u="sng" dirty="0"/>
              <a:t>COVID-19 ISOLATION AND TESTING PANEL</a:t>
            </a:r>
            <a:r>
              <a:rPr lang="en-US" dirty="0"/>
              <a:t> by searching Orders for “COVID” in the Facility List.</a:t>
            </a:r>
          </a:p>
          <a:p>
            <a:pPr marL="0" indent="0">
              <a:buNone/>
            </a:pPr>
            <a:r>
              <a:rPr lang="en-US" dirty="0"/>
              <a:t> </a:t>
            </a:r>
          </a:p>
          <a:p>
            <a:pPr marL="0" indent="0">
              <a:buNone/>
            </a:pPr>
            <a:r>
              <a:rPr lang="en-US" b="1" dirty="0">
                <a:solidFill>
                  <a:srgbClr val="C00000"/>
                </a:solidFill>
              </a:rPr>
              <a:t>Ordering this test no longer requires approval</a:t>
            </a:r>
            <a:r>
              <a:rPr lang="en-US" b="1" dirty="0"/>
              <a:t>. There is no need to page Biosafety.  </a:t>
            </a:r>
            <a:r>
              <a:rPr lang="en-US" dirty="0"/>
              <a:t> </a:t>
            </a:r>
          </a:p>
        </p:txBody>
      </p:sp>
    </p:spTree>
    <p:extLst>
      <p:ext uri="{BB962C8B-B14F-4D97-AF65-F5344CB8AC3E}">
        <p14:creationId xmlns:p14="http://schemas.microsoft.com/office/powerpoint/2010/main" val="8428945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11D3E-7DB0-42F3-A69B-95D44D9B2482}"/>
              </a:ext>
            </a:extLst>
          </p:cNvPr>
          <p:cNvPicPr>
            <a:picLocks noChangeAspect="1"/>
          </p:cNvPicPr>
          <p:nvPr/>
        </p:nvPicPr>
        <p:blipFill rotWithShape="1">
          <a:blip r:embed="rId2"/>
          <a:srcRect l="25319" t="13191" r="26090" b="5816"/>
          <a:stretch/>
        </p:blipFill>
        <p:spPr>
          <a:xfrm>
            <a:off x="1099226" y="-1"/>
            <a:ext cx="9513651" cy="6780179"/>
          </a:xfrm>
          <a:prstGeom prst="rect">
            <a:avLst/>
          </a:prstGeom>
        </p:spPr>
      </p:pic>
      <p:sp>
        <p:nvSpPr>
          <p:cNvPr id="3" name="Oval 2">
            <a:extLst>
              <a:ext uri="{FF2B5EF4-FFF2-40B4-BE49-F238E27FC236}">
                <a16:creationId xmlns:a16="http://schemas.microsoft.com/office/drawing/2014/main" id="{54559C8F-7433-47A3-B4ED-673018F9DA1D}"/>
              </a:ext>
            </a:extLst>
          </p:cNvPr>
          <p:cNvSpPr/>
          <p:nvPr/>
        </p:nvSpPr>
        <p:spPr>
          <a:xfrm>
            <a:off x="2493818" y="628073"/>
            <a:ext cx="2290618" cy="35098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6793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0EFB0-E1FA-4A27-9847-29309B8573FD}"/>
              </a:ext>
            </a:extLst>
          </p:cNvPr>
          <p:cNvSpPr>
            <a:spLocks noGrp="1"/>
          </p:cNvSpPr>
          <p:nvPr>
            <p:ph type="title"/>
          </p:nvPr>
        </p:nvSpPr>
        <p:spPr>
          <a:xfrm>
            <a:off x="0" y="4906"/>
            <a:ext cx="10515600" cy="1325563"/>
          </a:xfrm>
        </p:spPr>
        <p:txBody>
          <a:bodyPr>
            <a:normAutofit/>
          </a:bodyPr>
          <a:lstStyle/>
          <a:p>
            <a:r>
              <a:rPr lang="en-US" sz="3600" dirty="0"/>
              <a:t>DISCONTINUING ISOLATION</a:t>
            </a:r>
          </a:p>
        </p:txBody>
      </p:sp>
      <p:sp>
        <p:nvSpPr>
          <p:cNvPr id="7" name="Rectangle 2">
            <a:extLst>
              <a:ext uri="{FF2B5EF4-FFF2-40B4-BE49-F238E27FC236}">
                <a16:creationId xmlns:a16="http://schemas.microsoft.com/office/drawing/2014/main" id="{0687A40D-C537-4DBB-9BA1-7541AD343A7B}"/>
              </a:ext>
            </a:extLst>
          </p:cNvPr>
          <p:cNvSpPr>
            <a:spLocks noChangeArrowheads="1"/>
          </p:cNvSpPr>
          <p:nvPr/>
        </p:nvSpPr>
        <p:spPr bwMode="auto">
          <a:xfrm>
            <a:off x="230909" y="990028"/>
            <a:ext cx="11720946" cy="5678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highlight>
                  <a:srgbClr val="FF0000"/>
                </a:highlight>
                <a:latin typeface="Arial" panose="020B0604020202020204" pitchFamily="34" charset="0"/>
                <a:ea typeface="Calibri" panose="020F0502020204030204" pitchFamily="34" charset="0"/>
                <a:cs typeface="Arial" panose="020B0604020202020204" pitchFamily="34" charset="0"/>
              </a:rPr>
              <a:t>Discontinuation of </a:t>
            </a:r>
            <a:r>
              <a:rPr kumimoji="0" lang="en-US" altLang="en-US" sz="1100" b="0" i="0" u="none" strike="noStrike" cap="none" normalizeH="0" baseline="0" dirty="0" err="1">
                <a:ln>
                  <a:noFill/>
                </a:ln>
                <a:solidFill>
                  <a:schemeClr val="tx1"/>
                </a:solidFill>
                <a:effectLst/>
                <a:highlight>
                  <a:srgbClr val="FF0000"/>
                </a:highlight>
                <a:latin typeface="Arial" panose="020B0604020202020204" pitchFamily="34" charset="0"/>
                <a:ea typeface="Calibri" panose="020F0502020204030204" pitchFamily="34" charset="0"/>
                <a:cs typeface="Arial" panose="020B0604020202020204" pitchFamily="34" charset="0"/>
              </a:rPr>
              <a:t>CoV</a:t>
            </a:r>
            <a:r>
              <a:rPr kumimoji="0" lang="en-US" altLang="en-US" sz="1100" b="0" i="0" u="none" strike="noStrike" cap="none" normalizeH="0" baseline="0" dirty="0">
                <a:ln>
                  <a:noFill/>
                </a:ln>
                <a:solidFill>
                  <a:schemeClr val="tx1"/>
                </a:solidFill>
                <a:effectLst/>
                <a:highlight>
                  <a:srgbClr val="FF0000"/>
                </a:highlight>
                <a:latin typeface="Arial" panose="020B0604020202020204" pitchFamily="34" charset="0"/>
                <a:ea typeface="Calibri" panose="020F0502020204030204" pitchFamily="34" charset="0"/>
                <a:cs typeface="Arial" panose="020B0604020202020204" pitchFamily="34" charset="0"/>
              </a:rPr>
              <a:t>-Risk Infection Status</a:t>
            </a:r>
            <a:endParaRPr kumimoji="0" lang="en-US" altLang="en-US" sz="1100" b="0" i="0" u="none" strike="noStrike" cap="none" normalizeH="0" baseline="0" dirty="0">
              <a:ln>
                <a:noFill/>
              </a:ln>
              <a:solidFill>
                <a:schemeClr val="tx1"/>
              </a:solidFill>
              <a:effectLst/>
              <a:highlight>
                <a:srgbClr val="FF0000"/>
              </a:highligh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a:t>
            </a:r>
            <a:r>
              <a:rPr kumimoji="0" lang="en-US" altLang="en-US" sz="7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Discontinuation of the </a:t>
            </a:r>
            <a:r>
              <a:rPr kumimoji="0" lang="en-US" altLang="en-US"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CoV</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-Risk Infection Status requires approval from local Infection Control/Biothreats leadership. </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kumimoji="0" lang="en-US" altLang="en-US" sz="7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In the setting of high clinical suspicion for COVID-19 despite negative test result(s), </a:t>
            </a:r>
            <a:r>
              <a:rPr kumimoji="0" lang="en-US" altLang="en-US"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CoV</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-Risk will be maintained through hospitalization.</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kumimoji="0" lang="en-US" altLang="en-US" sz="7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If clinical suspicion for COVID19 is low then the </a:t>
            </a:r>
            <a:r>
              <a:rPr kumimoji="0" lang="en-US" altLang="en-US"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CoV</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-Risk Infection Status can be discontinued after a single negative COVID-19 test if an alternative, non-infectious diagnosis has been established (e.g., pulmonary embolism, bacterial pneumonia without concern for viral prodrome or superinfection)</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4.</a:t>
            </a:r>
            <a:r>
              <a:rPr kumimoji="0" lang="en-US" altLang="en-US" sz="7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Otherwise, </a:t>
            </a:r>
            <a:r>
              <a:rPr kumimoji="0" lang="en-US" altLang="en-US"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CoV</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-Risk Infection Status can be discontinued in the following circumstances</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a:t>
            </a:r>
            <a:r>
              <a:rPr kumimoji="0" lang="en-US" altLang="en-US" sz="7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Two negative nasopharyngeal swabs taken &gt;24 hours apart (sensitivity of single negative NP = 70%), </a:t>
            </a:r>
            <a:r>
              <a:rPr kumimoji="0" lang="en-US" altLang="en-US" sz="1200" b="1" i="1"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or</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kumimoji="0" lang="en-US" altLang="en-US" sz="7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One negative nasopharyngeal swab </a:t>
            </a:r>
            <a:r>
              <a:rPr kumimoji="0" lang="en-US" altLang="en-US" sz="1200" b="1" i="1" u="sng"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and</a:t>
            </a:r>
            <a:r>
              <a:rPr kumimoji="0" lang="en-US" altLang="en-US"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one</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negative lower respiratory sample (endotracheal aspirate or bronchoalveolar lavage).  These may be drawn within a 24 hour period.  </a:t>
            </a:r>
            <a:r>
              <a:rPr kumimoji="0" lang="en-US" altLang="en-US" sz="1200" b="0"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Note that an expectorated sputum sample does NOT count.</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100" b="0" i="0" u="none" strike="noStrike" cap="none" normalizeH="0" baseline="0" dirty="0">
              <a:ln>
                <a:noFill/>
              </a:ln>
              <a:solidFill>
                <a:schemeClr val="tx1"/>
              </a:solidFill>
              <a:effectLst/>
              <a:highlight>
                <a:srgbClr val="FF00FF"/>
              </a:highligh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highlight>
                  <a:srgbClr val="FF00FF"/>
                </a:highlight>
                <a:latin typeface="Arial" panose="020B0604020202020204" pitchFamily="34" charset="0"/>
                <a:ea typeface="Calibri" panose="020F0502020204030204" pitchFamily="34" charset="0"/>
                <a:cs typeface="Arial" panose="020B0604020202020204" pitchFamily="34" charset="0"/>
              </a:rPr>
              <a:t>Discontinuing Contact + Droplet Isolation, for patients previously </a:t>
            </a:r>
            <a:r>
              <a:rPr kumimoji="0" lang="en-US" altLang="en-US" sz="1100" b="0" i="0" u="none" strike="noStrike" cap="none" normalizeH="0" baseline="0" dirty="0" err="1">
                <a:ln>
                  <a:noFill/>
                </a:ln>
                <a:solidFill>
                  <a:schemeClr val="tx1"/>
                </a:solidFill>
                <a:effectLst/>
                <a:highlight>
                  <a:srgbClr val="FF00FF"/>
                </a:highlight>
                <a:latin typeface="Arial" panose="020B0604020202020204" pitchFamily="34" charset="0"/>
                <a:ea typeface="Calibri" panose="020F0502020204030204" pitchFamily="34" charset="0"/>
                <a:cs typeface="Arial" panose="020B0604020202020204" pitchFamily="34" charset="0"/>
              </a:rPr>
              <a:t>CoV</a:t>
            </a:r>
            <a:r>
              <a:rPr kumimoji="0" lang="en-US" altLang="en-US" sz="1100" b="0" i="0" u="none" strike="noStrike" cap="none" normalizeH="0" baseline="0" dirty="0">
                <a:ln>
                  <a:noFill/>
                </a:ln>
                <a:solidFill>
                  <a:schemeClr val="tx1"/>
                </a:solidFill>
                <a:effectLst/>
                <a:highlight>
                  <a:srgbClr val="FF00FF"/>
                </a:highlight>
                <a:latin typeface="Arial" panose="020B0604020202020204" pitchFamily="34" charset="0"/>
                <a:ea typeface="Calibri" panose="020F0502020204030204" pitchFamily="34" charset="0"/>
                <a:cs typeface="Arial" panose="020B0604020202020204" pitchFamily="34" charset="0"/>
              </a:rPr>
              <a:t>-Risk</a:t>
            </a:r>
            <a:endParaRPr kumimoji="0" lang="en-US" altLang="en-US" sz="1100" b="0" i="0" u="none" strike="noStrike" cap="none" normalizeH="0" baseline="0" dirty="0">
              <a:ln>
                <a:noFill/>
              </a:ln>
              <a:solidFill>
                <a:schemeClr val="tx1"/>
              </a:solidFill>
              <a:effectLst/>
              <a:highlight>
                <a:srgbClr val="FF00FF"/>
              </a:highligh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mbria" panose="02040503050406030204" pitchFamily="18" charset="0"/>
                <a:ea typeface="Calibri" panose="020F0502020204030204" pitchFamily="34" charset="0"/>
              </a:rPr>
              <a:t>a.</a:t>
            </a:r>
            <a:r>
              <a:rPr kumimoji="0" lang="en-US" altLang="en-US" sz="7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Discontinuation of the Contact + Droplet Isolation requires approval from local Infection Control/Biothreats leadership. </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mbria" panose="02040503050406030204" pitchFamily="18" charset="0"/>
                <a:ea typeface="Calibri" panose="020F0502020204030204" pitchFamily="34" charset="0"/>
              </a:rPr>
              <a:t>b.</a:t>
            </a:r>
            <a:r>
              <a:rPr kumimoji="0" lang="en-US" altLang="en-US" sz="7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following are required :</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a:t>
            </a:r>
            <a:r>
              <a:rPr kumimoji="0" lang="en-US" altLang="en-US" sz="7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Patient has met criteria above for discontinuation of </a:t>
            </a:r>
            <a:r>
              <a:rPr kumimoji="0" lang="en-US" altLang="en-US" sz="11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CoV</a:t>
            </a: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-Risk</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ii.</a:t>
            </a:r>
            <a:r>
              <a:rPr kumimoji="0" lang="en-US" altLang="en-US" sz="7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All respiratory viral illness tests ordered are negative (flu/</a:t>
            </a:r>
            <a:r>
              <a:rPr kumimoji="0" lang="en-US" altLang="en-US" sz="11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rsv</a:t>
            </a: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other viral respiratory tests).</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iii.</a:t>
            </a:r>
            <a:r>
              <a:rPr kumimoji="0" lang="en-US" altLang="en-US" sz="7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Team no longer suspects a respiratory viral illness because an alternative, non-infectious diagnosis is established (e.g., pulmonary embolism, bacterial pneumonia without concern for viral prodrome or superinfection)</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highlight>
                  <a:srgbClr val="00FF00"/>
                </a:highlight>
                <a:latin typeface="Arial" panose="020B0604020202020204" pitchFamily="34" charset="0"/>
                <a:ea typeface="Calibri" panose="020F0502020204030204" pitchFamily="34" charset="0"/>
                <a:cs typeface="Arial" panose="020B0604020202020204" pitchFamily="34" charset="0"/>
              </a:rPr>
              <a:t>Discontinuing Contact + Droplet Isolation, for patients never considered for </a:t>
            </a:r>
            <a:r>
              <a:rPr kumimoji="0" lang="en-US" altLang="en-US" sz="1100" b="0" i="0" u="none" strike="noStrike" cap="none" normalizeH="0" baseline="0" dirty="0" err="1">
                <a:ln>
                  <a:noFill/>
                </a:ln>
                <a:solidFill>
                  <a:schemeClr val="tx1"/>
                </a:solidFill>
                <a:effectLst/>
                <a:highlight>
                  <a:srgbClr val="00FF00"/>
                </a:highlight>
                <a:latin typeface="Arial" panose="020B0604020202020204" pitchFamily="34" charset="0"/>
                <a:ea typeface="Calibri" panose="020F0502020204030204" pitchFamily="34" charset="0"/>
                <a:cs typeface="Arial" panose="020B0604020202020204" pitchFamily="34" charset="0"/>
              </a:rPr>
              <a:t>CoV</a:t>
            </a:r>
            <a:r>
              <a:rPr kumimoji="0" lang="en-US" altLang="en-US" sz="1100" b="0" i="0" u="none" strike="noStrike" cap="none" normalizeH="0" baseline="0" dirty="0">
                <a:ln>
                  <a:noFill/>
                </a:ln>
                <a:solidFill>
                  <a:schemeClr val="tx1"/>
                </a:solidFill>
                <a:effectLst/>
                <a:highlight>
                  <a:srgbClr val="00FF00"/>
                </a:highlight>
                <a:latin typeface="Arial" panose="020B0604020202020204" pitchFamily="34" charset="0"/>
                <a:ea typeface="Calibri" panose="020F0502020204030204" pitchFamily="34" charset="0"/>
                <a:cs typeface="Arial" panose="020B0604020202020204" pitchFamily="34" charset="0"/>
              </a:rPr>
              <a:t>-Risk</a:t>
            </a:r>
            <a:endParaRPr kumimoji="0" lang="en-US" altLang="en-US" sz="1100" b="0" i="0" u="none" strike="noStrike" cap="none" normalizeH="0" baseline="0" dirty="0">
              <a:ln>
                <a:noFill/>
              </a:ln>
              <a:solidFill>
                <a:schemeClr val="tx1"/>
              </a:solidFill>
              <a:effectLst/>
              <a:highlight>
                <a:srgbClr val="00FF00"/>
              </a:highligh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mbria" panose="02040503050406030204" pitchFamily="18" charset="0"/>
                <a:ea typeface="Calibri" panose="020F0502020204030204" pitchFamily="34" charset="0"/>
              </a:rPr>
              <a:t>c.</a:t>
            </a:r>
            <a:r>
              <a:rPr kumimoji="0" lang="en-US" altLang="en-US" sz="7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Discontinuation of the Contact + Droplet Isolation requires approval from local Infection Control/Biothreats leadership. </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mbria" panose="02040503050406030204" pitchFamily="18" charset="0"/>
                <a:ea typeface="Calibri" panose="020F0502020204030204" pitchFamily="34" charset="0"/>
              </a:rPr>
              <a:t>a.</a:t>
            </a:r>
            <a:r>
              <a:rPr kumimoji="0" lang="en-US" altLang="en-US" sz="7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following are required:</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a:t>
            </a:r>
            <a:r>
              <a:rPr kumimoji="0" lang="en-US" altLang="en-US" sz="7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All respiratory virus tests ordered are negative (influenza &amp; RSV as well as any additional respiratory viruses ordered) </a:t>
            </a:r>
            <a:r>
              <a:rPr kumimoji="0" lang="en-US" altLang="en-US"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and</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one or more of the following criteria are met: </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a:t>
            </a:r>
            <a:r>
              <a:rPr kumimoji="0" lang="en-US" altLang="en-US" sz="7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CT chest without parenchymal infiltrates (sensitivity of infiltrates on chest radiograph = 59%, CT chest = 86%)</a:t>
            </a:r>
            <a:r>
              <a:rPr kumimoji="0" lang="en-US" altLang="en-US" sz="1200" b="0" i="0" u="none" strike="noStrike" cap="none" normalizeH="0" baseline="3000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200" b="1" i="1"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or</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kumimoji="0" lang="en-US" altLang="en-US" sz="7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Procalcitonin &gt;0.5ng/ml (sensitivity of PCT ≤0.5 = 94%) </a:t>
            </a:r>
            <a:r>
              <a:rPr kumimoji="0" lang="en-US" altLang="en-US" sz="1200" b="1" i="1"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or</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kumimoji="0" lang="en-US" altLang="en-US" sz="7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Team no longer suspects a respiratory viral illness because an alternative, non-infectious diagnosis is established (e.g., pulmonary embolism, bacterial pneumonia without concern for viral superinfection)</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Discontinue Contact + Droplet Isolation by contacting Infection Control </a:t>
            </a:r>
            <a:r>
              <a:rPr kumimoji="0" lang="en-US" altLang="en-US" sz="1200" b="1" i="0" u="sng" strike="noStrike" cap="none" normalizeH="0" baseline="0" dirty="0">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or</a:t>
            </a:r>
            <a:r>
              <a:rPr kumimoji="0" lang="en-US" altLang="en-US" sz="1200" b="0" i="0" u="none" strike="noStrike" cap="none" normalizeH="0" baseline="0" dirty="0">
                <a:ln>
                  <a:noFill/>
                </a:ln>
                <a:solidFill>
                  <a:srgbClr val="C00000"/>
                </a:solidFill>
                <a:effectLst/>
                <a:latin typeface="Arial" panose="020B0604020202020204" pitchFamily="34" charset="0"/>
                <a:ea typeface="Calibri" panose="020F0502020204030204" pitchFamily="34" charset="0"/>
                <a:cs typeface="Arial" panose="020B0604020202020204" pitchFamily="34" charset="0"/>
              </a:rPr>
              <a:t> Primary MD + senior MD (B. Lambl, R. Shah, A. Bensaci, M. Hinrichsen, J. Byrne, P. Gordan, P. Lee, or P. Rice).</a:t>
            </a: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Documentation in EPIC outlining the 2 MD review and specific criteria used to remove precautions is required.  Please see attached document for greater detail.</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471525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643CF9B-FEB7-444E-BB0D-17A82DEBFF3D}"/>
              </a:ext>
            </a:extLst>
          </p:cNvPr>
          <p:cNvSpPr/>
          <p:nvPr/>
        </p:nvSpPr>
        <p:spPr>
          <a:xfrm>
            <a:off x="212437" y="157019"/>
            <a:ext cx="11600872" cy="6063198"/>
          </a:xfrm>
          <a:prstGeom prst="rect">
            <a:avLst/>
          </a:prstGeom>
        </p:spPr>
        <p:txBody>
          <a:bodyPr wrap="square">
            <a:spAutoFit/>
          </a:bodyPr>
          <a:lstStyle/>
          <a:p>
            <a:r>
              <a:rPr lang="en-US" sz="2800" dirty="0">
                <a:latin typeface="Arial" panose="020B0604020202020204" pitchFamily="34" charset="0"/>
                <a:ea typeface="Calibri" panose="020F0502020204030204" pitchFamily="34" charset="0"/>
              </a:rPr>
              <a:t> </a:t>
            </a:r>
            <a:endParaRPr lang="en-US" sz="2000" dirty="0">
              <a:latin typeface="Calibri" panose="020F0502020204030204" pitchFamily="34" charset="0"/>
              <a:ea typeface="Calibri" panose="020F0502020204030204" pitchFamily="34" charset="0"/>
            </a:endParaRPr>
          </a:p>
          <a:p>
            <a:r>
              <a:rPr lang="en-US" sz="2800" b="1" dirty="0">
                <a:solidFill>
                  <a:srgbClr val="2F5597"/>
                </a:solidFill>
                <a:latin typeface="Arial" panose="020B0604020202020204" pitchFamily="34" charset="0"/>
                <a:ea typeface="Calibri" panose="020F0502020204030204" pitchFamily="34" charset="0"/>
              </a:rPr>
              <a:t>HOSPITALIST BEST PRACTICES COVID19    </a:t>
            </a:r>
          </a:p>
          <a:p>
            <a:r>
              <a:rPr lang="en-US" sz="2800" dirty="0">
                <a:solidFill>
                  <a:srgbClr val="2F5597"/>
                </a:solidFill>
                <a:latin typeface="Arial" panose="020B0604020202020204" pitchFamily="34" charset="0"/>
                <a:ea typeface="Calibri" panose="020F0502020204030204" pitchFamily="34" charset="0"/>
              </a:rPr>
              <a:t>Hospital Medicine Preparedness Plans</a:t>
            </a:r>
          </a:p>
          <a:p>
            <a:pPr marL="342900" marR="0" lvl="0" indent="-342900">
              <a:spcBef>
                <a:spcPts val="0"/>
              </a:spcBef>
              <a:spcAft>
                <a:spcPts val="0"/>
              </a:spcAft>
              <a:buFont typeface="+mj-lt"/>
              <a:buAutoNum type="romanUcPeriod"/>
              <a:tabLst>
                <a:tab pos="457200" algn="l"/>
              </a:tabLst>
            </a:pPr>
            <a:endParaRPr lang="en-US" sz="2000" dirty="0">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romanUcPeriod"/>
              <a:tabLst>
                <a:tab pos="457200" algn="l"/>
              </a:tabLst>
            </a:pPr>
            <a:endParaRPr lang="en-US" sz="2000" dirty="0">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mj-lt"/>
              <a:buAutoNum type="romanUcPeriod"/>
              <a:tabLst>
                <a:tab pos="457200" algn="l"/>
              </a:tabLst>
            </a:pPr>
            <a:r>
              <a:rPr lang="en-US" sz="2400" dirty="0">
                <a:latin typeface="Arial" panose="020B0604020202020204" pitchFamily="34" charset="0"/>
                <a:ea typeface="Times New Roman" panose="02020603050405020304" pitchFamily="18" charset="0"/>
              </a:rPr>
              <a:t>Transition of D5 to INPT &amp; ICU COVID suspect / positive</a:t>
            </a:r>
            <a:r>
              <a:rPr lang="en-US" sz="2400" dirty="0">
                <a:solidFill>
                  <a:srgbClr val="C00000"/>
                </a:solidFill>
                <a:latin typeface="Arial" panose="020B0604020202020204" pitchFamily="34" charset="0"/>
                <a:ea typeface="Times New Roman" panose="02020603050405020304" pitchFamily="18" charset="0"/>
              </a:rPr>
              <a:t>    </a:t>
            </a:r>
            <a:r>
              <a:rPr lang="en-US" sz="2400" b="1" dirty="0">
                <a:solidFill>
                  <a:srgbClr val="548235"/>
                </a:solidFill>
                <a:latin typeface="Arial" panose="020B0604020202020204" pitchFamily="34" charset="0"/>
                <a:ea typeface="Times New Roman" panose="02020603050405020304" pitchFamily="18" charset="0"/>
              </a:rPr>
              <a:t>DONE</a:t>
            </a:r>
            <a:endParaRPr lang="en-US" sz="20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romanUcPeriod"/>
              <a:tabLst>
                <a:tab pos="457200" algn="l"/>
              </a:tabLst>
            </a:pPr>
            <a:r>
              <a:rPr lang="en-US" sz="2400" dirty="0">
                <a:latin typeface="Arial" panose="020B0604020202020204" pitchFamily="34" charset="0"/>
                <a:ea typeface="Times New Roman" panose="02020603050405020304" pitchFamily="18" charset="0"/>
              </a:rPr>
              <a:t>Next floor to consider transitioning a cohort of INPT  COVID suspect / positive  </a:t>
            </a:r>
            <a:r>
              <a:rPr lang="en-US" sz="2400" b="1" dirty="0">
                <a:solidFill>
                  <a:srgbClr val="C00000"/>
                </a:solidFill>
                <a:latin typeface="Arial" panose="020B0604020202020204" pitchFamily="34" charset="0"/>
                <a:ea typeface="Times New Roman" panose="02020603050405020304" pitchFamily="18" charset="0"/>
              </a:rPr>
              <a:t>PINGREE</a:t>
            </a:r>
            <a:endParaRPr lang="en-US" sz="20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romanUcPeriod"/>
              <a:tabLst>
                <a:tab pos="457200" algn="l"/>
              </a:tabLst>
            </a:pPr>
            <a:r>
              <a:rPr lang="en-US" sz="2400" dirty="0">
                <a:latin typeface="Arial" panose="020B0604020202020204" pitchFamily="34" charset="0"/>
                <a:ea typeface="Times New Roman" panose="02020603050405020304" pitchFamily="18" charset="0"/>
              </a:rPr>
              <a:t>Identify team of providers who will lead this effort  </a:t>
            </a:r>
            <a:r>
              <a:rPr lang="en-US" sz="2400" dirty="0">
                <a:solidFill>
                  <a:schemeClr val="accent6"/>
                </a:solidFill>
                <a:latin typeface="Arial" panose="020B0604020202020204" pitchFamily="34" charset="0"/>
                <a:ea typeface="Times New Roman" panose="02020603050405020304" pitchFamily="18" charset="0"/>
              </a:rPr>
              <a:t>STARTED/ONGOING</a:t>
            </a:r>
            <a:endParaRPr lang="en-US" sz="2000" dirty="0">
              <a:solidFill>
                <a:schemeClr val="accent6"/>
              </a:solidFill>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romanUcPeriod"/>
              <a:tabLst>
                <a:tab pos="457200" algn="l"/>
              </a:tabLst>
            </a:pPr>
            <a:r>
              <a:rPr lang="en-US" sz="2400" dirty="0">
                <a:latin typeface="Arial" panose="020B0604020202020204" pitchFamily="34" charset="0"/>
                <a:ea typeface="Times New Roman" panose="02020603050405020304" pitchFamily="18" charset="0"/>
              </a:rPr>
              <a:t>Create Inpatient Guides for Patients with COVID   </a:t>
            </a:r>
            <a:r>
              <a:rPr lang="en-US" sz="2400" dirty="0">
                <a:solidFill>
                  <a:srgbClr val="FFC000"/>
                </a:solidFill>
                <a:latin typeface="Arial" panose="020B0604020202020204" pitchFamily="34" charset="0"/>
                <a:ea typeface="Times New Roman" panose="02020603050405020304" pitchFamily="18" charset="0"/>
              </a:rPr>
              <a:t>ONGOING – please see MGH guidelines attached and provide feedback</a:t>
            </a:r>
            <a:endParaRPr lang="en-US" sz="20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romanUcPeriod"/>
              <a:tabLst>
                <a:tab pos="457200" algn="l"/>
              </a:tabLst>
            </a:pPr>
            <a:r>
              <a:rPr lang="en-US" sz="2400" dirty="0">
                <a:latin typeface="Arial" panose="020B0604020202020204" pitchFamily="34" charset="0"/>
                <a:ea typeface="Times New Roman" panose="02020603050405020304" pitchFamily="18" charset="0"/>
              </a:rPr>
              <a:t>Keep up with up-to-date Hospital Medicine recommendations  </a:t>
            </a:r>
            <a:r>
              <a:rPr lang="en-US" sz="2400" dirty="0">
                <a:solidFill>
                  <a:srgbClr val="FFC000"/>
                </a:solidFill>
                <a:latin typeface="Arial" panose="020B0604020202020204" pitchFamily="34" charset="0"/>
                <a:ea typeface="Times New Roman" panose="02020603050405020304" pitchFamily="18" charset="0"/>
              </a:rPr>
              <a:t>ONGOING</a:t>
            </a:r>
            <a:endParaRPr lang="en-US" sz="20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romanUcPeriod"/>
              <a:tabLst>
                <a:tab pos="457200" algn="l"/>
              </a:tabLst>
            </a:pPr>
            <a:r>
              <a:rPr lang="en-US" sz="2400" dirty="0">
                <a:solidFill>
                  <a:srgbClr val="FFC000"/>
                </a:solidFill>
                <a:latin typeface="Arial" panose="020B0604020202020204" pitchFamily="34" charset="0"/>
                <a:ea typeface="Times New Roman" panose="02020603050405020304" pitchFamily="18" charset="0"/>
              </a:rPr>
              <a:t>Guidelines at time of DISCHARGE  STARTED (led by Justin &amp; Daniela).  See attached COVID Isolation Instructions.  More ahead</a:t>
            </a:r>
            <a:endParaRPr lang="en-US" sz="2000" dirty="0">
              <a:solidFill>
                <a:srgbClr val="FFC000"/>
              </a:solidFill>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romanUcPeriod"/>
              <a:tabLst>
                <a:tab pos="457200" algn="l"/>
              </a:tabLst>
            </a:pPr>
            <a:r>
              <a:rPr lang="en-US" sz="2400" dirty="0">
                <a:latin typeface="Arial" panose="020B0604020202020204" pitchFamily="34" charset="0"/>
                <a:ea typeface="Times New Roman" panose="02020603050405020304" pitchFamily="18" charset="0"/>
              </a:rPr>
              <a:t>Contingency Planning </a:t>
            </a:r>
            <a:r>
              <a:rPr lang="en-US" sz="2400" dirty="0">
                <a:solidFill>
                  <a:srgbClr val="C00000"/>
                </a:solidFill>
                <a:latin typeface="Arial" panose="020B0604020202020204" pitchFamily="34" charset="0"/>
                <a:ea typeface="Times New Roman" panose="02020603050405020304" pitchFamily="18" charset="0"/>
              </a:rPr>
              <a:t>STARTED thanks to many who have stepped up to be a part of this team. </a:t>
            </a:r>
            <a:endParaRPr lang="en-US" sz="2000" dirty="0">
              <a:solidFill>
                <a:srgbClr val="C0000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6247073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5CAA9-D747-4FBD-9779-6B869221C8CA}"/>
              </a:ext>
            </a:extLst>
          </p:cNvPr>
          <p:cNvSpPr>
            <a:spLocks noGrp="1"/>
          </p:cNvSpPr>
          <p:nvPr>
            <p:ph type="title"/>
          </p:nvPr>
        </p:nvSpPr>
        <p:spPr>
          <a:xfrm>
            <a:off x="4965430" y="629268"/>
            <a:ext cx="6586491" cy="1286160"/>
          </a:xfrm>
        </p:spPr>
        <p:txBody>
          <a:bodyPr anchor="b">
            <a:normAutofit/>
          </a:bodyPr>
          <a:lstStyle/>
          <a:p>
            <a:r>
              <a:rPr lang="en-US" dirty="0"/>
              <a:t>VIRTUAL CONSULTATION</a:t>
            </a:r>
          </a:p>
        </p:txBody>
      </p:sp>
      <p:sp>
        <p:nvSpPr>
          <p:cNvPr id="3" name="Content Placeholder 2">
            <a:extLst>
              <a:ext uri="{FF2B5EF4-FFF2-40B4-BE49-F238E27FC236}">
                <a16:creationId xmlns:a16="http://schemas.microsoft.com/office/drawing/2014/main" id="{1405E51F-4D90-44AF-AC30-4A0A612FF9E3}"/>
              </a:ext>
            </a:extLst>
          </p:cNvPr>
          <p:cNvSpPr>
            <a:spLocks noGrp="1"/>
          </p:cNvSpPr>
          <p:nvPr>
            <p:ph idx="1"/>
          </p:nvPr>
        </p:nvSpPr>
        <p:spPr>
          <a:xfrm>
            <a:off x="4965431" y="2314808"/>
            <a:ext cx="7106595" cy="4407006"/>
          </a:xfrm>
        </p:spPr>
        <p:txBody>
          <a:bodyPr>
            <a:normAutofit lnSpcReduction="10000"/>
          </a:bodyPr>
          <a:lstStyle/>
          <a:p>
            <a:pPr marL="0" indent="0">
              <a:buNone/>
            </a:pPr>
            <a:r>
              <a:rPr lang="en-US" sz="1400" dirty="0"/>
              <a:t>If the requesting MD and the consultant agree that in-person evaluation is not required, the consultation may be provided virtually.</a:t>
            </a:r>
          </a:p>
          <a:p>
            <a:pPr marL="0" indent="0">
              <a:buNone/>
            </a:pPr>
            <a:endParaRPr lang="en-US" sz="1400" dirty="0"/>
          </a:p>
          <a:p>
            <a:pPr marL="0" indent="0">
              <a:buNone/>
            </a:pPr>
            <a:r>
              <a:rPr lang="en-US" sz="1400" dirty="0"/>
              <a:t>Virtual consultants should obtain as much clinical information as possible from all sources. This may include use of photographs provided by the requesting service uploaded into the electronic medical record (EMR) or sent by text or email. Virtual evaluation of the patient may include telephone conversation, or other audio or visual technology, such as Skype for Business and Facetime, as approved by Health and Human Services. (See Notification of Enforcement Discretion for telehealth remote communications during the COVID-19 nationwide public health emergency regulation here: </a:t>
            </a:r>
            <a:r>
              <a:rPr lang="en-US" sz="1400" u="sng" dirty="0">
                <a:hlinkClick r:id="rId2"/>
              </a:rPr>
              <a:t>https://www.hhs.gov/hipaa/for-professionals/special-topics/emergency-preparedness/notification-enforcement-discretion-telehealth/index.html</a:t>
            </a:r>
            <a:r>
              <a:rPr lang="en-US" sz="1400" dirty="0"/>
              <a:t>).</a:t>
            </a:r>
          </a:p>
          <a:p>
            <a:pPr marL="0" indent="0">
              <a:buNone/>
            </a:pPr>
            <a:endParaRPr lang="en-US" sz="1400" dirty="0"/>
          </a:p>
          <a:p>
            <a:pPr marL="0" indent="0">
              <a:buNone/>
            </a:pPr>
            <a:r>
              <a:rPr lang="en-US" sz="1400" dirty="0"/>
              <a:t>After virtual consultation the consultant will then review the case with the requesting service by direct MD to MD communication by telephone or text. At this time, it may be determined that the patient should be evaluated in person. If the requesting MD believes the patient should be evaluated in person, the consultant will come to the unit and perform in-person consultation. Disagreements or concerns should be escalated to the relevant Department Chair.</a:t>
            </a:r>
          </a:p>
          <a:p>
            <a:pPr marL="0" indent="0">
              <a:buNone/>
            </a:pPr>
            <a:r>
              <a:rPr lang="en-US" sz="1400" dirty="0"/>
              <a:t> </a:t>
            </a:r>
          </a:p>
          <a:p>
            <a:pPr marL="0" indent="0">
              <a:buNone/>
            </a:pPr>
            <a:r>
              <a:rPr lang="en-US" sz="1400" dirty="0"/>
              <a:t>Once completed, the encounter will be documented in the EMR.</a:t>
            </a:r>
          </a:p>
        </p:txBody>
      </p:sp>
      <p:pic>
        <p:nvPicPr>
          <p:cNvPr id="4" name="Picture 3">
            <a:extLst>
              <a:ext uri="{FF2B5EF4-FFF2-40B4-BE49-F238E27FC236}">
                <a16:creationId xmlns:a16="http://schemas.microsoft.com/office/drawing/2014/main" id="{632054A4-CDC3-4114-B984-88BA377FA8A0}"/>
              </a:ext>
            </a:extLst>
          </p:cNvPr>
          <p:cNvPicPr>
            <a:picLocks noChangeAspect="1"/>
          </p:cNvPicPr>
          <p:nvPr/>
        </p:nvPicPr>
        <p:blipFill rotWithShape="1">
          <a:blip r:embed="rId3"/>
          <a:srcRect l="17083" r="35939"/>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8B1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2170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E612C7-B066-4023-9D0A-7C54D1E33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7BFA08-671B-42AE-94E0-5E2A5D3765A2}"/>
              </a:ext>
            </a:extLst>
          </p:cNvPr>
          <p:cNvSpPr>
            <a:spLocks noGrp="1"/>
          </p:cNvSpPr>
          <p:nvPr>
            <p:ph type="title"/>
          </p:nvPr>
        </p:nvSpPr>
        <p:spPr>
          <a:xfrm>
            <a:off x="276265" y="436941"/>
            <a:ext cx="4094922" cy="811854"/>
          </a:xfrm>
        </p:spPr>
        <p:txBody>
          <a:bodyPr anchor="b">
            <a:normAutofit fontScale="90000"/>
          </a:bodyPr>
          <a:lstStyle/>
          <a:p>
            <a:r>
              <a:rPr lang="en-US" sz="5400" b="1">
                <a:solidFill>
                  <a:schemeClr val="tx1">
                    <a:lumMod val="85000"/>
                    <a:lumOff val="15000"/>
                  </a:schemeClr>
                </a:solidFill>
              </a:rPr>
              <a:t>IP eConsults</a:t>
            </a:r>
            <a:endParaRPr lang="en-US" sz="5400" b="1" dirty="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011AC81B-EDC3-414C-9B56-4030A9F6360B}"/>
              </a:ext>
            </a:extLst>
          </p:cNvPr>
          <p:cNvSpPr>
            <a:spLocks noGrp="1"/>
          </p:cNvSpPr>
          <p:nvPr>
            <p:ph idx="1"/>
          </p:nvPr>
        </p:nvSpPr>
        <p:spPr>
          <a:xfrm>
            <a:off x="544749" y="1679698"/>
            <a:ext cx="5013213" cy="4335434"/>
          </a:xfrm>
        </p:spPr>
        <p:txBody>
          <a:bodyPr>
            <a:normAutofit lnSpcReduction="10000"/>
          </a:bodyPr>
          <a:lstStyle/>
          <a:p>
            <a:pPr marL="0" indent="0">
              <a:buNone/>
            </a:pPr>
            <a:r>
              <a:rPr lang="en-US" sz="2400">
                <a:solidFill>
                  <a:schemeClr val="tx1">
                    <a:lumMod val="85000"/>
                    <a:lumOff val="15000"/>
                  </a:schemeClr>
                </a:solidFill>
              </a:rPr>
              <a:t>Inpatient order has been escalated to High Priority. PeC is currently working on the request. </a:t>
            </a:r>
          </a:p>
          <a:p>
            <a:pPr marL="0" indent="0">
              <a:buNone/>
            </a:pPr>
            <a:endParaRPr lang="en-US" sz="2400">
              <a:solidFill>
                <a:schemeClr val="tx1">
                  <a:lumMod val="85000"/>
                  <a:lumOff val="15000"/>
                </a:schemeClr>
              </a:solidFill>
            </a:endParaRPr>
          </a:p>
          <a:p>
            <a:pPr marL="0" indent="0">
              <a:buNone/>
            </a:pPr>
            <a:r>
              <a:rPr lang="en-US" sz="2400">
                <a:solidFill>
                  <a:schemeClr val="tx1">
                    <a:lumMod val="85000"/>
                    <a:lumOff val="15000"/>
                  </a:schemeClr>
                </a:solidFill>
              </a:rPr>
              <a:t>TIP Sheet soon to come!</a:t>
            </a:r>
          </a:p>
          <a:p>
            <a:pPr marL="0" indent="0">
              <a:buNone/>
            </a:pPr>
            <a:endParaRPr lang="en-US" sz="2400">
              <a:solidFill>
                <a:schemeClr val="tx1">
                  <a:lumMod val="85000"/>
                  <a:lumOff val="15000"/>
                </a:schemeClr>
              </a:solidFill>
            </a:endParaRPr>
          </a:p>
          <a:p>
            <a:pPr marL="0" indent="0">
              <a:buNone/>
            </a:pPr>
            <a:r>
              <a:rPr lang="en-US" sz="2400" b="1" u="sng">
                <a:solidFill>
                  <a:schemeClr val="tx1">
                    <a:lumMod val="85000"/>
                    <a:lumOff val="15000"/>
                  </a:schemeClr>
                </a:solidFill>
              </a:rPr>
              <a:t>List of Inpatient eConsult orders to be created:</a:t>
            </a:r>
            <a:endParaRPr lang="en-US" sz="2400">
              <a:solidFill>
                <a:schemeClr val="tx1">
                  <a:lumMod val="85000"/>
                  <a:lumOff val="15000"/>
                </a:schemeClr>
              </a:solidFill>
            </a:endParaRPr>
          </a:p>
          <a:p>
            <a:r>
              <a:rPr lang="en-US" sz="2400">
                <a:solidFill>
                  <a:schemeClr val="tx1">
                    <a:lumMod val="85000"/>
                    <a:lumOff val="15000"/>
                  </a:schemeClr>
                </a:solidFill>
              </a:rPr>
              <a:t>IP Endocrinology eConsult</a:t>
            </a:r>
          </a:p>
          <a:p>
            <a:r>
              <a:rPr lang="en-US" sz="2400">
                <a:solidFill>
                  <a:schemeClr val="tx1">
                    <a:lumMod val="85000"/>
                    <a:lumOff val="15000"/>
                  </a:schemeClr>
                </a:solidFill>
              </a:rPr>
              <a:t>IP Infectious Disease eConsult</a:t>
            </a:r>
          </a:p>
          <a:p>
            <a:r>
              <a:rPr lang="en-US" sz="2400">
                <a:solidFill>
                  <a:schemeClr val="tx1">
                    <a:lumMod val="85000"/>
                    <a:lumOff val="15000"/>
                  </a:schemeClr>
                </a:solidFill>
              </a:rPr>
              <a:t>IP Nephrology eConsult</a:t>
            </a:r>
          </a:p>
          <a:p>
            <a:endParaRPr lang="en-US" sz="15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34CFA7DE-DC24-4883-9E7E-838305755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Laptop Secure">
            <a:extLst>
              <a:ext uri="{FF2B5EF4-FFF2-40B4-BE49-F238E27FC236}">
                <a16:creationId xmlns:a16="http://schemas.microsoft.com/office/drawing/2014/main" id="{070D635F-ADC4-4147-B999-8E82085C237F}"/>
              </a:ext>
            </a:extLst>
          </p:cNvPr>
          <p:cNvPicPr>
            <a:picLocks noChangeAspect="1"/>
          </p:cNvPicPr>
          <p:nvPr/>
        </p:nvPicPr>
        <p:blipFill>
          <a:blip r:embed="rId2">
            <a:duotone>
              <a:prstClr val="black"/>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8285" y="1887166"/>
            <a:ext cx="3235447" cy="3235447"/>
          </a:xfrm>
          <a:prstGeom prst="rect">
            <a:avLst/>
          </a:prstGeom>
        </p:spPr>
      </p:pic>
    </p:spTree>
    <p:extLst>
      <p:ext uri="{BB962C8B-B14F-4D97-AF65-F5344CB8AC3E}">
        <p14:creationId xmlns:p14="http://schemas.microsoft.com/office/powerpoint/2010/main" val="4086232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C791-2094-4998-B255-58974D881663}"/>
              </a:ext>
            </a:extLst>
          </p:cNvPr>
          <p:cNvSpPr>
            <a:spLocks noGrp="1"/>
          </p:cNvSpPr>
          <p:nvPr>
            <p:ph type="title"/>
          </p:nvPr>
        </p:nvSpPr>
        <p:spPr/>
        <p:txBody>
          <a:bodyPr/>
          <a:lstStyle/>
          <a:p>
            <a:r>
              <a:rPr lang="en-US" dirty="0"/>
              <a:t>CASE I</a:t>
            </a:r>
          </a:p>
        </p:txBody>
      </p:sp>
      <p:sp>
        <p:nvSpPr>
          <p:cNvPr id="3" name="Content Placeholder 2">
            <a:extLst>
              <a:ext uri="{FF2B5EF4-FFF2-40B4-BE49-F238E27FC236}">
                <a16:creationId xmlns:a16="http://schemas.microsoft.com/office/drawing/2014/main" id="{9EFD899E-020B-4855-A9BF-655BF385802D}"/>
              </a:ext>
            </a:extLst>
          </p:cNvPr>
          <p:cNvSpPr>
            <a:spLocks noGrp="1"/>
          </p:cNvSpPr>
          <p:nvPr>
            <p:ph type="body" idx="1"/>
          </p:nvPr>
        </p:nvSpPr>
        <p:spPr/>
        <p:txBody>
          <a:bodyPr>
            <a:normAutofit/>
          </a:bodyPr>
          <a:lstStyle/>
          <a:p>
            <a:r>
              <a:rPr lang="en-US" dirty="0"/>
              <a:t>A pleasant 63yo female with history of morbid obesity, asthma now presenting with worsening dry cough and wheezing for 3 days.  </a:t>
            </a:r>
          </a:p>
        </p:txBody>
      </p:sp>
    </p:spTree>
    <p:extLst>
      <p:ext uri="{BB962C8B-B14F-4D97-AF65-F5344CB8AC3E}">
        <p14:creationId xmlns:p14="http://schemas.microsoft.com/office/powerpoint/2010/main" val="37353305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EEC3DE-7BD2-485C-B443-E110F0DFBF8F}"/>
              </a:ext>
            </a:extLst>
          </p:cNvPr>
          <p:cNvSpPr>
            <a:spLocks noGrp="1"/>
          </p:cNvSpPr>
          <p:nvPr>
            <p:ph type="title"/>
          </p:nvPr>
        </p:nvSpPr>
        <p:spPr/>
        <p:txBody>
          <a:bodyPr/>
          <a:lstStyle/>
          <a:p>
            <a:pPr algn="ctr"/>
            <a:r>
              <a:rPr lang="en-US" b="1" dirty="0"/>
              <a:t>COVID19 CRT Teams  </a:t>
            </a:r>
            <a:endParaRPr lang="en-US" b="1" dirty="0">
              <a:solidFill>
                <a:srgbClr val="FF0000"/>
              </a:solidFill>
            </a:endParaRPr>
          </a:p>
        </p:txBody>
      </p:sp>
      <p:sp>
        <p:nvSpPr>
          <p:cNvPr id="6" name="Text Placeholder 5">
            <a:extLst>
              <a:ext uri="{FF2B5EF4-FFF2-40B4-BE49-F238E27FC236}">
                <a16:creationId xmlns:a16="http://schemas.microsoft.com/office/drawing/2014/main" id="{DC0DAD77-D8F6-4D46-8496-1D275D211122}"/>
              </a:ext>
            </a:extLst>
          </p:cNvPr>
          <p:cNvSpPr>
            <a:spLocks noGrp="1"/>
          </p:cNvSpPr>
          <p:nvPr>
            <p:ph type="body" idx="1"/>
          </p:nvPr>
        </p:nvSpPr>
        <p:spPr/>
        <p:txBody>
          <a:bodyPr/>
          <a:lstStyle/>
          <a:p>
            <a:pPr algn="ctr"/>
            <a:r>
              <a:rPr lang="en-US" dirty="0"/>
              <a:t>Inside the ROOM </a:t>
            </a:r>
            <a:endParaRPr lang="en-US" sz="2800" dirty="0"/>
          </a:p>
          <a:p>
            <a:endParaRPr lang="en-US" dirty="0"/>
          </a:p>
        </p:txBody>
      </p:sp>
      <p:sp>
        <p:nvSpPr>
          <p:cNvPr id="5" name="Content Placeholder 4">
            <a:extLst>
              <a:ext uri="{FF2B5EF4-FFF2-40B4-BE49-F238E27FC236}">
                <a16:creationId xmlns:a16="http://schemas.microsoft.com/office/drawing/2014/main" id="{A470F4B0-B375-4957-B91E-9676E85A17A0}"/>
              </a:ext>
            </a:extLst>
          </p:cNvPr>
          <p:cNvSpPr>
            <a:spLocks noGrp="1"/>
          </p:cNvSpPr>
          <p:nvPr>
            <p:ph sz="half" idx="2"/>
          </p:nvPr>
        </p:nvSpPr>
        <p:spPr>
          <a:xfrm>
            <a:off x="839788" y="2355606"/>
            <a:ext cx="5332410" cy="4229832"/>
          </a:xfrm>
        </p:spPr>
        <p:txBody>
          <a:bodyPr>
            <a:normAutofit fontScale="70000" lnSpcReduction="20000"/>
          </a:bodyPr>
          <a:lstStyle/>
          <a:p>
            <a:pPr marL="0" indent="0">
              <a:buNone/>
            </a:pPr>
            <a:r>
              <a:rPr lang="en-US" dirty="0"/>
              <a:t>CRT Leader: Hospitalist vs STAT RN</a:t>
            </a:r>
            <a:endParaRPr lang="en-US" dirty="0">
              <a:effectLst/>
            </a:endParaRPr>
          </a:p>
          <a:p>
            <a:pPr lvl="0"/>
            <a:r>
              <a:rPr lang="en-US" dirty="0"/>
              <a:t>RN1: monitor + medication administration</a:t>
            </a:r>
          </a:p>
          <a:p>
            <a:pPr marL="0" lvl="0" indent="0">
              <a:buNone/>
            </a:pPr>
            <a:endParaRPr lang="en-US" dirty="0"/>
          </a:p>
          <a:p>
            <a:pPr marL="0" lvl="0" indent="0">
              <a:buNone/>
            </a:pPr>
            <a:r>
              <a:rPr lang="en-US" dirty="0"/>
              <a:t>Case Dependent</a:t>
            </a:r>
          </a:p>
          <a:p>
            <a:r>
              <a:rPr lang="en-US" dirty="0"/>
              <a:t>??Hospitalist/Resident MD</a:t>
            </a:r>
          </a:p>
          <a:p>
            <a:r>
              <a:rPr lang="en-US" dirty="0"/>
              <a:t>RT</a:t>
            </a:r>
            <a:endParaRPr lang="en-US" dirty="0">
              <a:effectLst/>
            </a:endParaRPr>
          </a:p>
          <a:p>
            <a:pPr lvl="0"/>
            <a:r>
              <a:rPr lang="en-US" dirty="0"/>
              <a:t>IV for access + labs</a:t>
            </a:r>
          </a:p>
          <a:p>
            <a:pPr lvl="0"/>
            <a:r>
              <a:rPr lang="en-US" dirty="0"/>
              <a:t>Radiology</a:t>
            </a:r>
          </a:p>
          <a:p>
            <a:pPr marL="0" lvl="0" indent="0">
              <a:buNone/>
            </a:pPr>
            <a:endParaRPr lang="en-US" dirty="0"/>
          </a:p>
          <a:p>
            <a:pPr marL="0" lvl="0" indent="0">
              <a:buNone/>
            </a:pPr>
            <a:r>
              <a:rPr lang="en-US" dirty="0"/>
              <a:t>Equipment</a:t>
            </a:r>
          </a:p>
          <a:p>
            <a:r>
              <a:rPr lang="en-US" dirty="0"/>
              <a:t>EKG</a:t>
            </a:r>
          </a:p>
          <a:p>
            <a:r>
              <a:rPr lang="en-US" dirty="0"/>
              <a:t>Portable X-ray</a:t>
            </a:r>
          </a:p>
        </p:txBody>
      </p:sp>
      <p:sp>
        <p:nvSpPr>
          <p:cNvPr id="7" name="Text Placeholder 6">
            <a:extLst>
              <a:ext uri="{FF2B5EF4-FFF2-40B4-BE49-F238E27FC236}">
                <a16:creationId xmlns:a16="http://schemas.microsoft.com/office/drawing/2014/main" id="{F84E5E70-7675-4B2D-AC74-994E93E04F66}"/>
              </a:ext>
            </a:extLst>
          </p:cNvPr>
          <p:cNvSpPr>
            <a:spLocks noGrp="1"/>
          </p:cNvSpPr>
          <p:nvPr>
            <p:ph type="body" sz="quarter" idx="3"/>
          </p:nvPr>
        </p:nvSpPr>
        <p:spPr/>
        <p:txBody>
          <a:bodyPr/>
          <a:lstStyle/>
          <a:p>
            <a:pPr algn="ctr"/>
            <a:r>
              <a:rPr lang="en-US" dirty="0"/>
              <a:t>Outside the ROOM</a:t>
            </a:r>
            <a:endParaRPr lang="en-US" sz="2800" dirty="0"/>
          </a:p>
          <a:p>
            <a:endParaRPr lang="en-US" dirty="0"/>
          </a:p>
        </p:txBody>
      </p:sp>
      <p:sp>
        <p:nvSpPr>
          <p:cNvPr id="8" name="Content Placeholder 7">
            <a:extLst>
              <a:ext uri="{FF2B5EF4-FFF2-40B4-BE49-F238E27FC236}">
                <a16:creationId xmlns:a16="http://schemas.microsoft.com/office/drawing/2014/main" id="{BB15573A-E6E0-4246-ABD8-F3DDB007ACB6}"/>
              </a:ext>
            </a:extLst>
          </p:cNvPr>
          <p:cNvSpPr>
            <a:spLocks noGrp="1"/>
          </p:cNvSpPr>
          <p:nvPr>
            <p:ph sz="quarter" idx="4"/>
          </p:nvPr>
        </p:nvSpPr>
        <p:spPr>
          <a:xfrm>
            <a:off x="6172199" y="2417152"/>
            <a:ext cx="5846885" cy="3684588"/>
          </a:xfrm>
        </p:spPr>
        <p:txBody>
          <a:bodyPr>
            <a:noAutofit/>
          </a:bodyPr>
          <a:lstStyle/>
          <a:p>
            <a:pPr lvl="0"/>
            <a:r>
              <a:rPr lang="en-US" sz="1600" dirty="0"/>
              <a:t>??? responsible for:</a:t>
            </a:r>
          </a:p>
          <a:p>
            <a:pPr lvl="1"/>
            <a:r>
              <a:rPr lang="en-US" sz="1600" dirty="0"/>
              <a:t>Standing at the door of the room.</a:t>
            </a:r>
          </a:p>
          <a:p>
            <a:pPr lvl="1"/>
            <a:r>
              <a:rPr lang="en-US" sz="1600" dirty="0"/>
              <a:t>Confirming need for each individual</a:t>
            </a:r>
          </a:p>
          <a:p>
            <a:pPr lvl="1"/>
            <a:r>
              <a:rPr lang="en-US" sz="1600" dirty="0"/>
              <a:t>Ensuring that all who are entering the room only do so after donning appropriate PPE.</a:t>
            </a:r>
          </a:p>
          <a:p>
            <a:pPr lvl="1"/>
            <a:r>
              <a:rPr lang="en-US" sz="1600" dirty="0"/>
              <a:t>Assisting with communication between those in the room and those outside of the room.</a:t>
            </a:r>
          </a:p>
          <a:p>
            <a:pPr lvl="0"/>
            <a:r>
              <a:rPr lang="en-US" sz="1600" dirty="0"/>
              <a:t>Runner (remains outside the room and fetches required material)</a:t>
            </a:r>
          </a:p>
          <a:p>
            <a:pPr lvl="0"/>
            <a:r>
              <a:rPr lang="en-US" sz="1600" dirty="0"/>
              <a:t>Watcher to observe Doffing after the CRT</a:t>
            </a:r>
          </a:p>
          <a:p>
            <a:r>
              <a:rPr lang="en-US" sz="1600" dirty="0"/>
              <a:t>Equipment:  Epic express computer </a:t>
            </a:r>
          </a:p>
          <a:p>
            <a:pPr lvl="0"/>
            <a:endParaRPr lang="en-US" sz="1600" dirty="0"/>
          </a:p>
        </p:txBody>
      </p:sp>
    </p:spTree>
    <p:extLst>
      <p:ext uri="{BB962C8B-B14F-4D97-AF65-F5344CB8AC3E}">
        <p14:creationId xmlns:p14="http://schemas.microsoft.com/office/powerpoint/2010/main" val="4356429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1EE542-DF5D-4BB2-A110-BE18DFB95C7B}"/>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General Rules</a:t>
            </a:r>
            <a:br>
              <a:rPr lang="en-US" dirty="0">
                <a:solidFill>
                  <a:schemeClr val="accent1"/>
                </a:solidFill>
              </a:rPr>
            </a:br>
            <a:r>
              <a:rPr lang="en-US" dirty="0">
                <a:solidFill>
                  <a:schemeClr val="accent1"/>
                </a:solidFill>
              </a:rPr>
              <a:t>CRT</a:t>
            </a:r>
            <a:endParaRPr lang="en-US" dirty="0">
              <a:solidFill>
                <a:srgbClr val="FF0000"/>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FC7126F-03D9-490B-9F35-97D96128B7DB}"/>
              </a:ext>
            </a:extLst>
          </p:cNvPr>
          <p:cNvSpPr>
            <a:spLocks noGrp="1"/>
          </p:cNvSpPr>
          <p:nvPr>
            <p:ph idx="1"/>
          </p:nvPr>
        </p:nvSpPr>
        <p:spPr>
          <a:xfrm>
            <a:off x="4976031" y="963877"/>
            <a:ext cx="6377769" cy="4930246"/>
          </a:xfrm>
        </p:spPr>
        <p:txBody>
          <a:bodyPr anchor="ctr">
            <a:normAutofit/>
          </a:bodyPr>
          <a:lstStyle/>
          <a:p>
            <a:pPr lvl="0"/>
            <a:r>
              <a:rPr lang="en-US" sz="1700" dirty="0"/>
              <a:t>All caregivers </a:t>
            </a:r>
            <a:r>
              <a:rPr lang="en-US" sz="1700" b="1" dirty="0"/>
              <a:t>MUST </a:t>
            </a:r>
            <a:r>
              <a:rPr lang="en-US" sz="1700" dirty="0"/>
              <a:t>be donned in appropriate PPE</a:t>
            </a:r>
          </a:p>
          <a:p>
            <a:pPr lvl="0"/>
            <a:r>
              <a:rPr lang="en-US" sz="1700" dirty="0"/>
              <a:t>STAT RN to decide if MD is to be called ???</a:t>
            </a:r>
          </a:p>
          <a:p>
            <a:pPr lvl="0"/>
            <a:r>
              <a:rPr lang="en-US" sz="1700" dirty="0"/>
              <a:t>If respiratory distress: LOW THRESHOLD to call CODE TEAM</a:t>
            </a:r>
          </a:p>
          <a:p>
            <a:pPr lvl="0"/>
            <a:r>
              <a:rPr lang="en-US" sz="1700" b="1" dirty="0"/>
              <a:t>LOW THRESHOLD for call INTUBATION</a:t>
            </a:r>
            <a:r>
              <a:rPr lang="en-US" sz="1700" dirty="0"/>
              <a:t>. </a:t>
            </a:r>
            <a:r>
              <a:rPr lang="en-US" sz="1700" b="1" dirty="0"/>
              <a:t>SECURE AIRWAY FIRST to protect the team</a:t>
            </a:r>
            <a:r>
              <a:rPr lang="en-US" sz="1700" dirty="0"/>
              <a:t>. Airway to be prioritized. ABC rather than CAB</a:t>
            </a:r>
          </a:p>
          <a:p>
            <a:pPr lvl="0"/>
            <a:r>
              <a:rPr lang="en-US" sz="1700" dirty="0"/>
              <a:t>CRT Leader to notify family</a:t>
            </a:r>
          </a:p>
          <a:p>
            <a:pPr lvl="0"/>
            <a:r>
              <a:rPr lang="en-US" sz="1700" dirty="0"/>
              <a:t>Use staff log to monitor who is in and out of the room.</a:t>
            </a:r>
          </a:p>
          <a:p>
            <a:endParaRPr lang="en-US" sz="1700" dirty="0"/>
          </a:p>
        </p:txBody>
      </p:sp>
    </p:spTree>
    <p:extLst>
      <p:ext uri="{BB962C8B-B14F-4D97-AF65-F5344CB8AC3E}">
        <p14:creationId xmlns:p14="http://schemas.microsoft.com/office/powerpoint/2010/main" val="20138284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208FF-DB3C-462C-9203-C364D4A6CE0F}"/>
              </a:ext>
            </a:extLst>
          </p:cNvPr>
          <p:cNvSpPr>
            <a:spLocks noGrp="1"/>
          </p:cNvSpPr>
          <p:nvPr>
            <p:ph type="title"/>
          </p:nvPr>
        </p:nvSpPr>
        <p:spPr>
          <a:xfrm>
            <a:off x="187569" y="180486"/>
            <a:ext cx="10515600" cy="1325563"/>
          </a:xfrm>
        </p:spPr>
        <p:txBody>
          <a:bodyPr>
            <a:noAutofit/>
          </a:bodyPr>
          <a:lstStyle/>
          <a:p>
            <a:r>
              <a:rPr lang="en-US" sz="2800" b="1" dirty="0">
                <a:latin typeface="+mn-lt"/>
              </a:rPr>
              <a:t>Statement on </a:t>
            </a:r>
            <a:r>
              <a:rPr lang="en-US" sz="2800" b="1" dirty="0">
                <a:solidFill>
                  <a:srgbClr val="C00000"/>
                </a:solidFill>
                <a:latin typeface="+mn-lt"/>
              </a:rPr>
              <a:t>transporting COVID-19</a:t>
            </a:r>
            <a:r>
              <a:rPr lang="en-US" sz="2800" b="1" dirty="0">
                <a:latin typeface="+mn-lt"/>
              </a:rPr>
              <a:t> suspect or confirmed patients in the hospital who require oxygen and/or non-invasive ventilation</a:t>
            </a:r>
          </a:p>
        </p:txBody>
      </p:sp>
      <p:sp>
        <p:nvSpPr>
          <p:cNvPr id="3" name="Content Placeholder 2">
            <a:extLst>
              <a:ext uri="{FF2B5EF4-FFF2-40B4-BE49-F238E27FC236}">
                <a16:creationId xmlns:a16="http://schemas.microsoft.com/office/drawing/2014/main" id="{8ABE4760-2E75-45E2-8E74-58C72D56EDE8}"/>
              </a:ext>
            </a:extLst>
          </p:cNvPr>
          <p:cNvSpPr>
            <a:spLocks noGrp="1"/>
          </p:cNvSpPr>
          <p:nvPr>
            <p:ph idx="1"/>
          </p:nvPr>
        </p:nvSpPr>
        <p:spPr/>
        <p:txBody>
          <a:bodyPr>
            <a:normAutofit fontScale="77500" lnSpcReduction="20000"/>
          </a:bodyPr>
          <a:lstStyle/>
          <a:p>
            <a:pPr marL="0" indent="0">
              <a:buNone/>
            </a:pPr>
            <a:r>
              <a:rPr lang="en-US" dirty="0"/>
              <a:t> Background:   The use of bag valve mask ventilation, non-invasive ventilation (CPAP, BiPAP), high flow nasal cannula and venturi masks are aerosolizing interventions. For persons under investigation (PUI) for COVID-19 and COVID-19 confirmed patients, aerosolizing interventions should be avoided if possible, and when necessary occur in a negative pressure environment given the risk to the healthcare workforce. </a:t>
            </a:r>
          </a:p>
          <a:p>
            <a:pPr marL="0" indent="0">
              <a:buNone/>
            </a:pPr>
            <a:r>
              <a:rPr lang="en-US" dirty="0"/>
              <a:t> </a:t>
            </a:r>
          </a:p>
          <a:p>
            <a:pPr marL="0" indent="0">
              <a:buNone/>
            </a:pPr>
            <a:r>
              <a:rPr lang="en-US" dirty="0"/>
              <a:t>Statement: Given the concern about aerosolization and risk to the healthcare workforce, a PUI or confirmed </a:t>
            </a:r>
            <a:r>
              <a:rPr lang="en-US" b="1" dirty="0">
                <a:solidFill>
                  <a:srgbClr val="C00000"/>
                </a:solidFill>
              </a:rPr>
              <a:t>COVID-19 patient cannot be transported through the hospital on non-invasive ventilation, bag valve mask ventilation, high flow nasal cannula or a venturi mask</a:t>
            </a:r>
            <a:r>
              <a:rPr lang="en-US" dirty="0"/>
              <a:t>. In these circumstances, the patient can be assessed with a </a:t>
            </a:r>
            <a:r>
              <a:rPr lang="en-US" b="1" dirty="0">
                <a:solidFill>
                  <a:schemeClr val="accent6">
                    <a:lumMod val="75000"/>
                  </a:schemeClr>
                </a:solidFill>
              </a:rPr>
              <a:t>non-rebreather oxygen mask or nasal cannula </a:t>
            </a:r>
            <a:r>
              <a:rPr lang="en-US" dirty="0"/>
              <a:t>and if their hemodynamics and oxygenation are safe, then they can be transported on a non-rebreather oxygen mask or nasal cannula until they get to a negative pressure environment. </a:t>
            </a:r>
            <a:r>
              <a:rPr lang="en-US" b="1" u="sng" dirty="0">
                <a:solidFill>
                  <a:schemeClr val="accent6">
                    <a:lumMod val="75000"/>
                  </a:schemeClr>
                </a:solidFill>
              </a:rPr>
              <a:t>During transport</a:t>
            </a:r>
            <a:r>
              <a:rPr lang="en-US" b="1" dirty="0">
                <a:solidFill>
                  <a:schemeClr val="accent6">
                    <a:lumMod val="75000"/>
                  </a:schemeClr>
                </a:solidFill>
              </a:rPr>
              <a:t>, a surgical mask needs to be placed over the nasal cannula or non-rebreather oxygen. If the patient does not tolerate non-rebreather oxygen or nasal cannula</a:t>
            </a:r>
            <a:r>
              <a:rPr lang="en-US" dirty="0"/>
              <a:t>, then they need to be intubated for transport with a portable ventilator.</a:t>
            </a:r>
          </a:p>
        </p:txBody>
      </p:sp>
    </p:spTree>
    <p:extLst>
      <p:ext uri="{BB962C8B-B14F-4D97-AF65-F5344CB8AC3E}">
        <p14:creationId xmlns:p14="http://schemas.microsoft.com/office/powerpoint/2010/main" val="11859120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3870C-0673-4D5D-874E-910559396C80}"/>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8C934854-105D-410B-BAD2-BD1DEEE18984}"/>
              </a:ext>
            </a:extLst>
          </p:cNvPr>
          <p:cNvSpPr>
            <a:spLocks noGrp="1"/>
          </p:cNvSpPr>
          <p:nvPr>
            <p:ph idx="1"/>
          </p:nvPr>
        </p:nvSpPr>
        <p:spPr/>
        <p:txBody>
          <a:bodyPr>
            <a:normAutofit/>
          </a:bodyPr>
          <a:lstStyle/>
          <a:p>
            <a:pPr lvl="0"/>
            <a:r>
              <a:rPr lang="en-US" dirty="0"/>
              <a:t>EAP Tips on </a:t>
            </a:r>
            <a:r>
              <a:rPr lang="en-US" u="sng" dirty="0">
                <a:hlinkClick r:id="rId2"/>
              </a:rPr>
              <a:t>Managing the Fear of Coronavirus</a:t>
            </a:r>
            <a:endParaRPr lang="en-US" dirty="0"/>
          </a:p>
          <a:p>
            <a:pPr lvl="0"/>
            <a:r>
              <a:rPr lang="en-US" dirty="0"/>
              <a:t>Create an </a:t>
            </a:r>
            <a:r>
              <a:rPr lang="en-US" u="sng" dirty="0">
                <a:hlinkClick r:id="rId3"/>
              </a:rPr>
              <a:t>emergency plan to prepare for the Coronavirus</a:t>
            </a:r>
            <a:r>
              <a:rPr lang="en-US" dirty="0"/>
              <a:t> </a:t>
            </a:r>
          </a:p>
          <a:p>
            <a:pPr lvl="0"/>
            <a:r>
              <a:rPr lang="en-US" dirty="0"/>
              <a:t>Talking with Children about the Coronavirus Pandemic: </a:t>
            </a:r>
            <a:r>
              <a:rPr lang="en-US" u="sng" dirty="0">
                <a:hlinkClick r:id="rId4"/>
              </a:rPr>
              <a:t>7 Ways to Support Kids and Teens Through the Coronavirus Pandemic</a:t>
            </a:r>
            <a:r>
              <a:rPr lang="en-US" dirty="0"/>
              <a:t> </a:t>
            </a:r>
          </a:p>
          <a:p>
            <a:pPr lvl="0"/>
            <a:r>
              <a:rPr lang="en-US" dirty="0"/>
              <a:t>EAP availability and </a:t>
            </a:r>
            <a:r>
              <a:rPr lang="en-US" u="sng" dirty="0">
                <a:hlinkClick r:id="rId5"/>
              </a:rPr>
              <a:t>Mini-Sessions on Relaxation</a:t>
            </a:r>
            <a:r>
              <a:rPr lang="en-US" u="sng" dirty="0"/>
              <a:t> </a:t>
            </a:r>
            <a:endParaRPr lang="en-US" dirty="0"/>
          </a:p>
          <a:p>
            <a:pPr lvl="0"/>
            <a:r>
              <a:rPr lang="en-US" dirty="0"/>
              <a:t>MGH Guide to </a:t>
            </a:r>
            <a:r>
              <a:rPr lang="en-US" u="sng" dirty="0">
                <a:hlinkClick r:id="rId6"/>
              </a:rPr>
              <a:t>COVID-19 Mental Health Resources</a:t>
            </a:r>
            <a:endParaRPr lang="en-US" dirty="0"/>
          </a:p>
          <a:p>
            <a:pPr lvl="0"/>
            <a:r>
              <a:rPr lang="en-US" dirty="0"/>
              <a:t>McLean Hospital article on </a:t>
            </a:r>
            <a:r>
              <a:rPr lang="en-US" u="sng" dirty="0">
                <a:hlinkClick r:id="rId7"/>
              </a:rPr>
              <a:t>Caring for your Mental Health During COVID-19</a:t>
            </a:r>
            <a:r>
              <a:rPr lang="en-US" dirty="0"/>
              <a:t> and </a:t>
            </a:r>
            <a:r>
              <a:rPr lang="en-US" u="sng" dirty="0">
                <a:hlinkClick r:id="rId8"/>
              </a:rPr>
              <a:t>Five Ways to Reduce Anxiety During the COVID Outbreak</a:t>
            </a:r>
            <a:endParaRPr lang="en-US" dirty="0"/>
          </a:p>
          <a:p>
            <a:pPr marL="0" indent="0">
              <a:buNone/>
            </a:pPr>
            <a:endParaRPr lang="en-US" dirty="0"/>
          </a:p>
        </p:txBody>
      </p:sp>
    </p:spTree>
    <p:extLst>
      <p:ext uri="{BB962C8B-B14F-4D97-AF65-F5344CB8AC3E}">
        <p14:creationId xmlns:p14="http://schemas.microsoft.com/office/powerpoint/2010/main" val="10883685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566348D-5E23-404C-A495-618E4EAA82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525EE0A-A779-481E-A750-AD22CD1A0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2899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016D00-ABA0-4628-9FC3-E6BB31930AB4}"/>
              </a:ext>
            </a:extLst>
          </p:cNvPr>
          <p:cNvSpPr>
            <a:spLocks noGrp="1"/>
          </p:cNvSpPr>
          <p:nvPr>
            <p:ph type="ctrTitle"/>
          </p:nvPr>
        </p:nvSpPr>
        <p:spPr>
          <a:xfrm>
            <a:off x="732567" y="1275389"/>
            <a:ext cx="10273849" cy="1886912"/>
          </a:xfrm>
        </p:spPr>
        <p:txBody>
          <a:bodyPr anchor="b">
            <a:normAutofit/>
          </a:bodyPr>
          <a:lstStyle/>
          <a:p>
            <a:pPr algn="l"/>
            <a:r>
              <a:rPr lang="en-US" sz="5400" dirty="0">
                <a:solidFill>
                  <a:schemeClr val="tx2"/>
                </a:solidFill>
              </a:rPr>
              <a:t>COVID 19 Treatment Current State</a:t>
            </a:r>
          </a:p>
        </p:txBody>
      </p:sp>
      <p:sp>
        <p:nvSpPr>
          <p:cNvPr id="3" name="Subtitle 2">
            <a:extLst>
              <a:ext uri="{FF2B5EF4-FFF2-40B4-BE49-F238E27FC236}">
                <a16:creationId xmlns:a16="http://schemas.microsoft.com/office/drawing/2014/main" id="{7E0C8D47-B7E9-4BB9-83A5-0DDE1955B21A}"/>
              </a:ext>
            </a:extLst>
          </p:cNvPr>
          <p:cNvSpPr>
            <a:spLocks noGrp="1"/>
          </p:cNvSpPr>
          <p:nvPr>
            <p:ph type="subTitle" idx="1"/>
          </p:nvPr>
        </p:nvSpPr>
        <p:spPr>
          <a:xfrm>
            <a:off x="732566" y="3911793"/>
            <a:ext cx="8687659" cy="2105766"/>
          </a:xfrm>
        </p:spPr>
        <p:txBody>
          <a:bodyPr anchor="t">
            <a:normAutofit/>
          </a:bodyPr>
          <a:lstStyle/>
          <a:p>
            <a:pPr algn="l"/>
            <a:r>
              <a:rPr lang="en-US" sz="2200" dirty="0">
                <a:solidFill>
                  <a:schemeClr val="tx2"/>
                </a:solidFill>
              </a:rPr>
              <a:t>Matt Basciotta</a:t>
            </a:r>
          </a:p>
          <a:p>
            <a:pPr algn="l"/>
            <a:r>
              <a:rPr lang="en-US" sz="2200" dirty="0">
                <a:solidFill>
                  <a:schemeClr val="tx2"/>
                </a:solidFill>
              </a:rPr>
              <a:t>Noon Conference </a:t>
            </a:r>
          </a:p>
          <a:p>
            <a:pPr algn="l"/>
            <a:r>
              <a:rPr lang="en-US" sz="2200" dirty="0">
                <a:solidFill>
                  <a:schemeClr val="tx2"/>
                </a:solidFill>
              </a:rPr>
              <a:t>3/25/20</a:t>
            </a:r>
          </a:p>
        </p:txBody>
      </p:sp>
      <p:cxnSp>
        <p:nvCxnSpPr>
          <p:cNvPr id="12" name="Straight Connector 11">
            <a:extLst>
              <a:ext uri="{FF2B5EF4-FFF2-40B4-BE49-F238E27FC236}">
                <a16:creationId xmlns:a16="http://schemas.microsoft.com/office/drawing/2014/main" id="{4AA7D802-E5E6-4ADF-8667-4B851036A9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0193B42-FCA7-403A-B854-1644AE6739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2E971DC-609B-418C-9DDA-BA8D6DF36A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17" name="Straight Connector 16">
              <a:extLst>
                <a:ext uri="{FF2B5EF4-FFF2-40B4-BE49-F238E27FC236}">
                  <a16:creationId xmlns:a16="http://schemas.microsoft.com/office/drawing/2014/main" id="{8B59CA3D-3E43-41CD-8013-21AAFEEBD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2ABBB0-0BA1-4721-B2C1-E311BA98949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39427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22830-054D-48B2-A76A-4D372144E337}"/>
              </a:ext>
            </a:extLst>
          </p:cNvPr>
          <p:cNvSpPr>
            <a:spLocks noGrp="1"/>
          </p:cNvSpPr>
          <p:nvPr>
            <p:ph type="title"/>
          </p:nvPr>
        </p:nvSpPr>
        <p:spPr/>
        <p:txBody>
          <a:bodyPr/>
          <a:lstStyle/>
          <a:p>
            <a:r>
              <a:rPr lang="en-US" dirty="0"/>
              <a:t>Goals</a:t>
            </a:r>
          </a:p>
        </p:txBody>
      </p:sp>
      <p:sp>
        <p:nvSpPr>
          <p:cNvPr id="3" name="Content Placeholder 2">
            <a:extLst>
              <a:ext uri="{FF2B5EF4-FFF2-40B4-BE49-F238E27FC236}">
                <a16:creationId xmlns:a16="http://schemas.microsoft.com/office/drawing/2014/main" id="{DDD8B2BF-BA10-47B7-BFDB-B449773B721F}"/>
              </a:ext>
            </a:extLst>
          </p:cNvPr>
          <p:cNvSpPr>
            <a:spLocks noGrp="1"/>
          </p:cNvSpPr>
          <p:nvPr>
            <p:ph idx="1"/>
          </p:nvPr>
        </p:nvSpPr>
        <p:spPr/>
        <p:txBody>
          <a:bodyPr/>
          <a:lstStyle/>
          <a:p>
            <a:r>
              <a:rPr lang="en-US" dirty="0"/>
              <a:t>Current state of potential COVID 19 treatments</a:t>
            </a:r>
          </a:p>
          <a:p>
            <a:endParaRPr lang="en-US" dirty="0"/>
          </a:p>
          <a:p>
            <a:r>
              <a:rPr lang="en-US" dirty="0"/>
              <a:t>Discuss literature and evidence behind recommendations</a:t>
            </a:r>
          </a:p>
          <a:p>
            <a:endParaRPr lang="en-US" dirty="0"/>
          </a:p>
          <a:p>
            <a:r>
              <a:rPr lang="en-US" dirty="0"/>
              <a:t>Future directions</a:t>
            </a:r>
          </a:p>
        </p:txBody>
      </p:sp>
    </p:spTree>
    <p:extLst>
      <p:ext uri="{BB962C8B-B14F-4D97-AF65-F5344CB8AC3E}">
        <p14:creationId xmlns:p14="http://schemas.microsoft.com/office/powerpoint/2010/main" val="21738546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3FF04-C360-43E0-9EBA-F95FE287C5ED}"/>
              </a:ext>
            </a:extLst>
          </p:cNvPr>
          <p:cNvSpPr>
            <a:spLocks noGrp="1"/>
          </p:cNvSpPr>
          <p:nvPr>
            <p:ph type="title"/>
          </p:nvPr>
        </p:nvSpPr>
        <p:spPr/>
        <p:txBody>
          <a:bodyPr/>
          <a:lstStyle/>
          <a:p>
            <a:r>
              <a:rPr lang="en-US" dirty="0"/>
              <a:t>Sources</a:t>
            </a:r>
          </a:p>
        </p:txBody>
      </p:sp>
      <p:pic>
        <p:nvPicPr>
          <p:cNvPr id="4098" name="Picture 2" descr="Image result for mgh bwh">
            <a:extLst>
              <a:ext uri="{FF2B5EF4-FFF2-40B4-BE49-F238E27FC236}">
                <a16:creationId xmlns:a16="http://schemas.microsoft.com/office/drawing/2014/main" id="{7E948C66-2CB3-4615-8FE5-E260878AF4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8612" y="1690688"/>
            <a:ext cx="2865638" cy="28656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nsmc">
            <a:extLst>
              <a:ext uri="{FF2B5EF4-FFF2-40B4-BE49-F238E27FC236}">
                <a16:creationId xmlns:a16="http://schemas.microsoft.com/office/drawing/2014/main" id="{61AB0C7C-2B90-4608-8771-3CC616E00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1525" y="1794769"/>
            <a:ext cx="2657475" cy="26574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world health organization">
            <a:extLst>
              <a:ext uri="{FF2B5EF4-FFF2-40B4-BE49-F238E27FC236}">
                <a16:creationId xmlns:a16="http://schemas.microsoft.com/office/drawing/2014/main" id="{1E10925F-5ACF-471A-A230-1DE0B5C48C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4452244"/>
            <a:ext cx="5391150" cy="2156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5752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80E87-B790-4E8A-88E7-A97C8AB487A9}"/>
              </a:ext>
            </a:extLst>
          </p:cNvPr>
          <p:cNvSpPr>
            <a:spLocks noGrp="1"/>
          </p:cNvSpPr>
          <p:nvPr>
            <p:ph type="title"/>
          </p:nvPr>
        </p:nvSpPr>
        <p:spPr/>
        <p:txBody>
          <a:bodyPr/>
          <a:lstStyle/>
          <a:p>
            <a:r>
              <a:rPr lang="en-US" dirty="0"/>
              <a:t>Early identification</a:t>
            </a:r>
          </a:p>
        </p:txBody>
      </p:sp>
      <p:sp>
        <p:nvSpPr>
          <p:cNvPr id="3" name="Content Placeholder 2">
            <a:extLst>
              <a:ext uri="{FF2B5EF4-FFF2-40B4-BE49-F238E27FC236}">
                <a16:creationId xmlns:a16="http://schemas.microsoft.com/office/drawing/2014/main" id="{7A3F3D0E-2AB5-4138-B8EF-D014F0582702}"/>
              </a:ext>
            </a:extLst>
          </p:cNvPr>
          <p:cNvSpPr>
            <a:spLocks noGrp="1"/>
          </p:cNvSpPr>
          <p:nvPr>
            <p:ph idx="1"/>
          </p:nvPr>
        </p:nvSpPr>
        <p:spPr/>
        <p:txBody>
          <a:bodyPr/>
          <a:lstStyle/>
          <a:p>
            <a:r>
              <a:rPr lang="en-US" dirty="0"/>
              <a:t>Clinical presentation: non-specific, flu-like illness</a:t>
            </a:r>
          </a:p>
          <a:p>
            <a:pPr lvl="1"/>
            <a:r>
              <a:rPr lang="en-US" dirty="0"/>
              <a:t>Fever (44-98%)</a:t>
            </a:r>
          </a:p>
          <a:p>
            <a:pPr lvl="1"/>
            <a:r>
              <a:rPr lang="en-US" dirty="0"/>
              <a:t>Cough (46-82%)</a:t>
            </a:r>
          </a:p>
          <a:p>
            <a:pPr lvl="1"/>
            <a:r>
              <a:rPr lang="en-US" dirty="0"/>
              <a:t>Shortness of breath (20-64%)</a:t>
            </a:r>
          </a:p>
          <a:p>
            <a:pPr lvl="1"/>
            <a:r>
              <a:rPr lang="en-US" dirty="0"/>
              <a:t>Upper respiratory symptoms, nasal / sinus congestion  (5-25%)</a:t>
            </a:r>
          </a:p>
          <a:p>
            <a:pPr lvl="1"/>
            <a:r>
              <a:rPr lang="en-US" dirty="0"/>
              <a:t>GI symptoms (10%; usually before respiratory symptoms)</a:t>
            </a:r>
          </a:p>
        </p:txBody>
      </p:sp>
    </p:spTree>
    <p:extLst>
      <p:ext uri="{BB962C8B-B14F-4D97-AF65-F5344CB8AC3E}">
        <p14:creationId xmlns:p14="http://schemas.microsoft.com/office/powerpoint/2010/main" val="37639731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80E87-B790-4E8A-88E7-A97C8AB487A9}"/>
              </a:ext>
            </a:extLst>
          </p:cNvPr>
          <p:cNvSpPr>
            <a:spLocks noGrp="1"/>
          </p:cNvSpPr>
          <p:nvPr>
            <p:ph type="title"/>
          </p:nvPr>
        </p:nvSpPr>
        <p:spPr/>
        <p:txBody>
          <a:bodyPr/>
          <a:lstStyle/>
          <a:p>
            <a:r>
              <a:rPr lang="en-US" dirty="0"/>
              <a:t>Diagnosis</a:t>
            </a:r>
          </a:p>
        </p:txBody>
      </p:sp>
      <p:sp>
        <p:nvSpPr>
          <p:cNvPr id="3" name="Content Placeholder 2">
            <a:extLst>
              <a:ext uri="{FF2B5EF4-FFF2-40B4-BE49-F238E27FC236}">
                <a16:creationId xmlns:a16="http://schemas.microsoft.com/office/drawing/2014/main" id="{7A3F3D0E-2AB5-4138-B8EF-D014F0582702}"/>
              </a:ext>
            </a:extLst>
          </p:cNvPr>
          <p:cNvSpPr>
            <a:spLocks noGrp="1"/>
          </p:cNvSpPr>
          <p:nvPr>
            <p:ph idx="1"/>
          </p:nvPr>
        </p:nvSpPr>
        <p:spPr>
          <a:xfrm>
            <a:off x="838200" y="1825625"/>
            <a:ext cx="10515600" cy="4667250"/>
          </a:xfrm>
        </p:spPr>
        <p:txBody>
          <a:bodyPr/>
          <a:lstStyle/>
          <a:p>
            <a:r>
              <a:rPr lang="en-US" dirty="0"/>
              <a:t>Clinical presentation: non-specific, flu-like illness</a:t>
            </a:r>
          </a:p>
          <a:p>
            <a:pPr lvl="1"/>
            <a:r>
              <a:rPr lang="en-US" dirty="0"/>
              <a:t>Fever (44-98%)</a:t>
            </a:r>
          </a:p>
          <a:p>
            <a:pPr lvl="1"/>
            <a:r>
              <a:rPr lang="en-US" dirty="0"/>
              <a:t>Cough (46-82%)</a:t>
            </a:r>
          </a:p>
          <a:p>
            <a:pPr lvl="1"/>
            <a:r>
              <a:rPr lang="en-US" dirty="0"/>
              <a:t>Shortness of breath (20-64%)</a:t>
            </a:r>
          </a:p>
          <a:p>
            <a:pPr lvl="1"/>
            <a:r>
              <a:rPr lang="en-US" dirty="0"/>
              <a:t>Upper respiratory symptoms, nasal / sinus congestion  (5-25%)</a:t>
            </a:r>
          </a:p>
          <a:p>
            <a:pPr lvl="1"/>
            <a:r>
              <a:rPr lang="en-US" dirty="0"/>
              <a:t>GI symptoms (10%; usually before respiratory symptoms)</a:t>
            </a:r>
          </a:p>
          <a:p>
            <a:pPr lvl="1"/>
            <a:endParaRPr lang="en-US" dirty="0"/>
          </a:p>
          <a:p>
            <a:r>
              <a:rPr lang="en-US" dirty="0"/>
              <a:t>Early diagnosis and initiation of quarantine and precautions is the best treatment for future cases</a:t>
            </a:r>
          </a:p>
          <a:p>
            <a:r>
              <a:rPr lang="en-US" dirty="0"/>
              <a:t>Goals of care conversation</a:t>
            </a:r>
          </a:p>
        </p:txBody>
      </p:sp>
    </p:spTree>
    <p:extLst>
      <p:ext uri="{BB962C8B-B14F-4D97-AF65-F5344CB8AC3E}">
        <p14:creationId xmlns:p14="http://schemas.microsoft.com/office/powerpoint/2010/main" val="29004719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1428-71A2-42F1-B3AD-205CBFD87CD5}"/>
              </a:ext>
            </a:extLst>
          </p:cNvPr>
          <p:cNvSpPr>
            <a:spLocks noGrp="1"/>
          </p:cNvSpPr>
          <p:nvPr>
            <p:ph type="title"/>
          </p:nvPr>
        </p:nvSpPr>
        <p:spPr/>
        <p:txBody>
          <a:bodyPr/>
          <a:lstStyle/>
          <a:p>
            <a:r>
              <a:rPr lang="en-US" dirty="0"/>
              <a:t>Reduce risk of transmission</a:t>
            </a:r>
          </a:p>
        </p:txBody>
      </p:sp>
      <p:sp>
        <p:nvSpPr>
          <p:cNvPr id="3" name="Content Placeholder 2">
            <a:extLst>
              <a:ext uri="{FF2B5EF4-FFF2-40B4-BE49-F238E27FC236}">
                <a16:creationId xmlns:a16="http://schemas.microsoft.com/office/drawing/2014/main" id="{F825E756-FE85-4C3D-A10D-914377C62834}"/>
              </a:ext>
            </a:extLst>
          </p:cNvPr>
          <p:cNvSpPr>
            <a:spLocks noGrp="1"/>
          </p:cNvSpPr>
          <p:nvPr>
            <p:ph idx="1"/>
          </p:nvPr>
        </p:nvSpPr>
        <p:spPr/>
        <p:txBody>
          <a:bodyPr/>
          <a:lstStyle/>
          <a:p>
            <a:r>
              <a:rPr lang="en-US" dirty="0"/>
              <a:t>Non-Invasive Positive Pressure Ventilation (NIPPV: BiPAP, CPAP), High Flow Nasal Cannula, Humidified Venturi Face Masks, Nebulizers increase aerosolization</a:t>
            </a:r>
          </a:p>
          <a:p>
            <a:endParaRPr lang="en-US" dirty="0"/>
          </a:p>
          <a:p>
            <a:r>
              <a:rPr lang="en-US" dirty="0"/>
              <a:t>Should be done under negative pressure, strict isolation</a:t>
            </a:r>
          </a:p>
          <a:p>
            <a:endParaRPr lang="en-US" dirty="0"/>
          </a:p>
          <a:p>
            <a:r>
              <a:rPr lang="en-US" dirty="0"/>
              <a:t>Its difficult to prove these modalities increase risk of transmission</a:t>
            </a:r>
          </a:p>
          <a:p>
            <a:pPr marL="0" indent="0">
              <a:buNone/>
            </a:pPr>
            <a:endParaRPr lang="en-US" dirty="0"/>
          </a:p>
        </p:txBody>
      </p:sp>
    </p:spTree>
    <p:extLst>
      <p:ext uri="{BB962C8B-B14F-4D97-AF65-F5344CB8AC3E}">
        <p14:creationId xmlns:p14="http://schemas.microsoft.com/office/powerpoint/2010/main" val="29402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002538-F93A-48FE-8880-DBCFBAE0AE08}"/>
              </a:ext>
            </a:extLst>
          </p:cNvPr>
          <p:cNvSpPr>
            <a:spLocks noGrp="1"/>
          </p:cNvSpPr>
          <p:nvPr>
            <p:ph idx="1"/>
          </p:nvPr>
        </p:nvSpPr>
        <p:spPr>
          <a:xfrm>
            <a:off x="477715" y="583100"/>
            <a:ext cx="10750062" cy="5691799"/>
          </a:xfrm>
        </p:spPr>
        <p:txBody>
          <a:bodyPr>
            <a:normAutofit fontScale="92500" lnSpcReduction="20000"/>
          </a:bodyPr>
          <a:lstStyle/>
          <a:p>
            <a:pPr marL="0" indent="0">
              <a:buNone/>
            </a:pPr>
            <a:r>
              <a:rPr lang="en-US" dirty="0"/>
              <a:t>63yo female with a history of morbid obesity, asthma, diabetes, hypertension, mild pulmonary hypertension, GERD, obstructive sleep apnea, chronic pain who presents with wheezing since last 3 days, dry cough.   </a:t>
            </a:r>
          </a:p>
          <a:p>
            <a:pPr marL="0" indent="0">
              <a:buNone/>
            </a:pPr>
            <a:r>
              <a:rPr lang="en-US" dirty="0"/>
              <a:t> </a:t>
            </a:r>
          </a:p>
          <a:p>
            <a:pPr marL="0" indent="0">
              <a:buNone/>
            </a:pPr>
            <a:r>
              <a:rPr lang="en-US" dirty="0"/>
              <a:t>Denies any travel experience.  Denies any new cats.  She has a cat since last 6 years.  No new pattern of also.  She denies any exacerbating factors like a cold.  She denies any recent Covid-19 contact.  Denies fever.</a:t>
            </a:r>
          </a:p>
          <a:p>
            <a:pPr marL="0" indent="0">
              <a:buNone/>
            </a:pPr>
            <a:r>
              <a:rPr lang="en-US" dirty="0"/>
              <a:t>  </a:t>
            </a:r>
          </a:p>
          <a:p>
            <a:pPr marL="0" indent="0">
              <a:buNone/>
            </a:pPr>
            <a:r>
              <a:rPr lang="en-US" dirty="0"/>
              <a:t>She lives at home with her husband.  Denies any other complaints. She has never smoked.</a:t>
            </a:r>
          </a:p>
          <a:p>
            <a:pPr marL="0" indent="0">
              <a:buNone/>
            </a:pPr>
            <a:endParaRPr lang="en-US" dirty="0"/>
          </a:p>
          <a:p>
            <a:pPr marL="0" indent="0">
              <a:buNone/>
            </a:pPr>
            <a:r>
              <a:rPr lang="en-US" dirty="0"/>
              <a:t>Given cough and shortness of breath and patient requiring admission, COVID19 test was sent per ED.</a:t>
            </a:r>
          </a:p>
          <a:p>
            <a:pPr marL="0" indent="0">
              <a:buNone/>
            </a:pPr>
            <a:r>
              <a:rPr lang="en-US" dirty="0"/>
              <a:t> </a:t>
            </a:r>
          </a:p>
          <a:p>
            <a:pPr marL="0" indent="0">
              <a:buNone/>
            </a:pPr>
            <a:r>
              <a:rPr lang="en-US" dirty="0"/>
              <a:t>This episode is similar to her prior asthma exacerbation episodes.  She denies ever being intubated.</a:t>
            </a:r>
          </a:p>
        </p:txBody>
      </p:sp>
    </p:spTree>
    <p:extLst>
      <p:ext uri="{BB962C8B-B14F-4D97-AF65-F5344CB8AC3E}">
        <p14:creationId xmlns:p14="http://schemas.microsoft.com/office/powerpoint/2010/main" val="7445013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F704A0-7002-4C68-BA8A-D59FB6E729B8}"/>
              </a:ext>
            </a:extLst>
          </p:cNvPr>
          <p:cNvPicPr>
            <a:picLocks noChangeAspect="1"/>
          </p:cNvPicPr>
          <p:nvPr/>
        </p:nvPicPr>
        <p:blipFill>
          <a:blip r:embed="rId2"/>
          <a:stretch>
            <a:fillRect/>
          </a:stretch>
        </p:blipFill>
        <p:spPr>
          <a:xfrm>
            <a:off x="116010" y="233732"/>
            <a:ext cx="8124825" cy="4029075"/>
          </a:xfrm>
          <a:prstGeom prst="rect">
            <a:avLst/>
          </a:prstGeom>
          <a:ln w="38100">
            <a:solidFill>
              <a:srgbClr val="002060"/>
            </a:solidFill>
          </a:ln>
        </p:spPr>
      </p:pic>
    </p:spTree>
    <p:extLst>
      <p:ext uri="{BB962C8B-B14F-4D97-AF65-F5344CB8AC3E}">
        <p14:creationId xmlns:p14="http://schemas.microsoft.com/office/powerpoint/2010/main" val="4138119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44CDC4-8BFB-4563-ABFC-D3E736232047}"/>
              </a:ext>
            </a:extLst>
          </p:cNvPr>
          <p:cNvPicPr>
            <a:picLocks noChangeAspect="1"/>
          </p:cNvPicPr>
          <p:nvPr/>
        </p:nvPicPr>
        <p:blipFill>
          <a:blip r:embed="rId2"/>
          <a:stretch>
            <a:fillRect/>
          </a:stretch>
        </p:blipFill>
        <p:spPr>
          <a:xfrm>
            <a:off x="116010" y="233732"/>
            <a:ext cx="8124825" cy="4029075"/>
          </a:xfrm>
          <a:prstGeom prst="rect">
            <a:avLst/>
          </a:prstGeom>
          <a:ln w="38100">
            <a:solidFill>
              <a:srgbClr val="002060"/>
            </a:solidFill>
          </a:ln>
        </p:spPr>
      </p:pic>
      <p:pic>
        <p:nvPicPr>
          <p:cNvPr id="2" name="Picture 1">
            <a:extLst>
              <a:ext uri="{FF2B5EF4-FFF2-40B4-BE49-F238E27FC236}">
                <a16:creationId xmlns:a16="http://schemas.microsoft.com/office/drawing/2014/main" id="{E8BD6662-10BD-4261-811B-525C3FCDA48E}"/>
              </a:ext>
            </a:extLst>
          </p:cNvPr>
          <p:cNvPicPr>
            <a:picLocks noChangeAspect="1"/>
          </p:cNvPicPr>
          <p:nvPr/>
        </p:nvPicPr>
        <p:blipFill>
          <a:blip r:embed="rId3"/>
          <a:stretch>
            <a:fillRect/>
          </a:stretch>
        </p:blipFill>
        <p:spPr>
          <a:xfrm>
            <a:off x="3484300" y="1802444"/>
            <a:ext cx="8229600" cy="4419600"/>
          </a:xfrm>
          <a:prstGeom prst="rect">
            <a:avLst/>
          </a:prstGeom>
          <a:ln w="38100">
            <a:solidFill>
              <a:schemeClr val="accent1">
                <a:lumMod val="50000"/>
              </a:schemeClr>
            </a:solidFill>
          </a:ln>
        </p:spPr>
      </p:pic>
    </p:spTree>
    <p:extLst>
      <p:ext uri="{BB962C8B-B14F-4D97-AF65-F5344CB8AC3E}">
        <p14:creationId xmlns:p14="http://schemas.microsoft.com/office/powerpoint/2010/main" val="1816845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1428-71A2-42F1-B3AD-205CBFD87CD5}"/>
              </a:ext>
            </a:extLst>
          </p:cNvPr>
          <p:cNvSpPr>
            <a:spLocks noGrp="1"/>
          </p:cNvSpPr>
          <p:nvPr>
            <p:ph type="title"/>
          </p:nvPr>
        </p:nvSpPr>
        <p:spPr/>
        <p:txBody>
          <a:bodyPr/>
          <a:lstStyle/>
          <a:p>
            <a:r>
              <a:rPr lang="en-US" dirty="0"/>
              <a:t>Reduce risk of transmission</a:t>
            </a:r>
          </a:p>
        </p:txBody>
      </p:sp>
      <p:sp>
        <p:nvSpPr>
          <p:cNvPr id="3" name="Content Placeholder 2">
            <a:extLst>
              <a:ext uri="{FF2B5EF4-FFF2-40B4-BE49-F238E27FC236}">
                <a16:creationId xmlns:a16="http://schemas.microsoft.com/office/drawing/2014/main" id="{F825E756-FE85-4C3D-A10D-914377C62834}"/>
              </a:ext>
            </a:extLst>
          </p:cNvPr>
          <p:cNvSpPr>
            <a:spLocks noGrp="1"/>
          </p:cNvSpPr>
          <p:nvPr>
            <p:ph idx="1"/>
          </p:nvPr>
        </p:nvSpPr>
        <p:spPr/>
        <p:txBody>
          <a:bodyPr/>
          <a:lstStyle/>
          <a:p>
            <a:r>
              <a:rPr lang="en-US" dirty="0"/>
              <a:t>Consider early intubation given high failure rate of NIV methods in reports from China</a:t>
            </a:r>
          </a:p>
        </p:txBody>
      </p:sp>
    </p:spTree>
    <p:extLst>
      <p:ext uri="{BB962C8B-B14F-4D97-AF65-F5344CB8AC3E}">
        <p14:creationId xmlns:p14="http://schemas.microsoft.com/office/powerpoint/2010/main" val="61286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443964-46C4-45C7-B5E8-D2B34144BC16}"/>
              </a:ext>
            </a:extLst>
          </p:cNvPr>
          <p:cNvPicPr>
            <a:picLocks noChangeAspect="1"/>
          </p:cNvPicPr>
          <p:nvPr/>
        </p:nvPicPr>
        <p:blipFill>
          <a:blip r:embed="rId2"/>
          <a:stretch>
            <a:fillRect/>
          </a:stretch>
        </p:blipFill>
        <p:spPr>
          <a:xfrm>
            <a:off x="962025" y="957262"/>
            <a:ext cx="10267950" cy="4943475"/>
          </a:xfrm>
          <a:prstGeom prst="rect">
            <a:avLst/>
          </a:prstGeom>
        </p:spPr>
      </p:pic>
    </p:spTree>
    <p:extLst>
      <p:ext uri="{BB962C8B-B14F-4D97-AF65-F5344CB8AC3E}">
        <p14:creationId xmlns:p14="http://schemas.microsoft.com/office/powerpoint/2010/main" val="32459220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6698-B0EF-4EDB-A941-0D93D597EB54}"/>
              </a:ext>
            </a:extLst>
          </p:cNvPr>
          <p:cNvSpPr>
            <a:spLocks noGrp="1"/>
          </p:cNvSpPr>
          <p:nvPr>
            <p:ph type="title"/>
          </p:nvPr>
        </p:nvSpPr>
        <p:spPr/>
        <p:txBody>
          <a:bodyPr/>
          <a:lstStyle/>
          <a:p>
            <a:r>
              <a:rPr lang="en-US" dirty="0"/>
              <a:t>Managing Ventilation </a:t>
            </a:r>
          </a:p>
        </p:txBody>
      </p:sp>
      <p:sp>
        <p:nvSpPr>
          <p:cNvPr id="3" name="Content Placeholder 2">
            <a:extLst>
              <a:ext uri="{FF2B5EF4-FFF2-40B4-BE49-F238E27FC236}">
                <a16:creationId xmlns:a16="http://schemas.microsoft.com/office/drawing/2014/main" id="{1E2029CE-F43B-4048-AA2B-71246452892F}"/>
              </a:ext>
            </a:extLst>
          </p:cNvPr>
          <p:cNvSpPr>
            <a:spLocks noGrp="1"/>
          </p:cNvSpPr>
          <p:nvPr>
            <p:ph idx="1"/>
          </p:nvPr>
        </p:nvSpPr>
        <p:spPr/>
        <p:txBody>
          <a:bodyPr/>
          <a:lstStyle/>
          <a:p>
            <a:r>
              <a:rPr lang="en-US" dirty="0"/>
              <a:t>Mainstay of management is </a:t>
            </a:r>
            <a:r>
              <a:rPr lang="en-US" dirty="0" err="1"/>
              <a:t>ARDSnet</a:t>
            </a:r>
            <a:r>
              <a:rPr lang="en-US" dirty="0"/>
              <a:t> protocols and our usual ventilation strategies</a:t>
            </a:r>
          </a:p>
          <a:p>
            <a:endParaRPr lang="en-US" dirty="0"/>
          </a:p>
          <a:p>
            <a:r>
              <a:rPr lang="en-US" dirty="0"/>
              <a:t>Use of </a:t>
            </a:r>
            <a:r>
              <a:rPr lang="en-US" dirty="0" err="1"/>
              <a:t>proning</a:t>
            </a:r>
            <a:r>
              <a:rPr lang="en-US" dirty="0"/>
              <a:t> in severe cases</a:t>
            </a:r>
          </a:p>
          <a:p>
            <a:endParaRPr lang="en-US" dirty="0"/>
          </a:p>
          <a:p>
            <a:r>
              <a:rPr lang="en-US" dirty="0"/>
              <a:t>Stay tuned for more</a:t>
            </a:r>
          </a:p>
        </p:txBody>
      </p:sp>
    </p:spTree>
    <p:extLst>
      <p:ext uri="{BB962C8B-B14F-4D97-AF65-F5344CB8AC3E}">
        <p14:creationId xmlns:p14="http://schemas.microsoft.com/office/powerpoint/2010/main" val="17106934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510B0-9D56-4C9C-BF40-1637DF4839D1}"/>
              </a:ext>
            </a:extLst>
          </p:cNvPr>
          <p:cNvSpPr>
            <a:spLocks noGrp="1"/>
          </p:cNvSpPr>
          <p:nvPr>
            <p:ph type="title"/>
          </p:nvPr>
        </p:nvSpPr>
        <p:spPr>
          <a:xfrm>
            <a:off x="838200" y="365125"/>
            <a:ext cx="10515600" cy="1325563"/>
          </a:xfrm>
        </p:spPr>
        <p:txBody>
          <a:bodyPr/>
          <a:lstStyle/>
          <a:p>
            <a:pPr algn="ctr"/>
            <a:r>
              <a:rPr lang="en-US" dirty="0"/>
              <a:t>Ok, but what about drugs?</a:t>
            </a:r>
          </a:p>
        </p:txBody>
      </p:sp>
      <p:pic>
        <p:nvPicPr>
          <p:cNvPr id="1026" name="Picture 2" descr="Image result for house md drugs">
            <a:extLst>
              <a:ext uri="{FF2B5EF4-FFF2-40B4-BE49-F238E27FC236}">
                <a16:creationId xmlns:a16="http://schemas.microsoft.com/office/drawing/2014/main" id="{58313BAD-0A57-47E3-BD3E-1BDF0FE030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67250" y="2029619"/>
            <a:ext cx="28575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5093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53945-F440-4376-9982-2D563211B781}"/>
              </a:ext>
            </a:extLst>
          </p:cNvPr>
          <p:cNvSpPr>
            <a:spLocks noGrp="1"/>
          </p:cNvSpPr>
          <p:nvPr>
            <p:ph type="title"/>
          </p:nvPr>
        </p:nvSpPr>
        <p:spPr/>
        <p:txBody>
          <a:bodyPr/>
          <a:lstStyle/>
          <a:p>
            <a:r>
              <a:rPr lang="en-US" dirty="0"/>
              <a:t>Antibiotics and Co-Infection</a:t>
            </a:r>
          </a:p>
        </p:txBody>
      </p:sp>
      <p:sp>
        <p:nvSpPr>
          <p:cNvPr id="3" name="Content Placeholder 2">
            <a:extLst>
              <a:ext uri="{FF2B5EF4-FFF2-40B4-BE49-F238E27FC236}">
                <a16:creationId xmlns:a16="http://schemas.microsoft.com/office/drawing/2014/main" id="{041ABFAC-F00A-42E9-A83F-47575E758DE0}"/>
              </a:ext>
            </a:extLst>
          </p:cNvPr>
          <p:cNvSpPr>
            <a:spLocks noGrp="1"/>
          </p:cNvSpPr>
          <p:nvPr>
            <p:ph idx="1"/>
          </p:nvPr>
        </p:nvSpPr>
        <p:spPr/>
        <p:txBody>
          <a:bodyPr/>
          <a:lstStyle/>
          <a:p>
            <a:r>
              <a:rPr lang="en-US" dirty="0"/>
              <a:t>Co-infection with influenza or bacteria can occur (10-15%)</a:t>
            </a:r>
          </a:p>
          <a:p>
            <a:endParaRPr lang="en-US" dirty="0"/>
          </a:p>
          <a:p>
            <a:r>
              <a:rPr lang="en-US" dirty="0"/>
              <a:t>Often this is associated with calcitonin levels &gt; 0.5, which would be unusual for COVID alone</a:t>
            </a:r>
          </a:p>
          <a:p>
            <a:endParaRPr lang="en-US" dirty="0"/>
          </a:p>
          <a:p>
            <a:r>
              <a:rPr lang="en-US" dirty="0"/>
              <a:t>Use usual appropriate antibiotic choice</a:t>
            </a:r>
          </a:p>
          <a:p>
            <a:pPr lvl="1"/>
            <a:r>
              <a:rPr lang="en-US" dirty="0"/>
              <a:t>Assess for drug resistant risk factors, history of MRSA, pseudomonas etc.</a:t>
            </a:r>
          </a:p>
        </p:txBody>
      </p:sp>
    </p:spTree>
    <p:extLst>
      <p:ext uri="{BB962C8B-B14F-4D97-AF65-F5344CB8AC3E}">
        <p14:creationId xmlns:p14="http://schemas.microsoft.com/office/powerpoint/2010/main" val="266641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BD0A0D4-FBBC-4A66-9EE8-079D2EF012EB}"/>
              </a:ext>
            </a:extLst>
          </p:cNvPr>
          <p:cNvPicPr>
            <a:picLocks noGrp="1" noChangeAspect="1"/>
          </p:cNvPicPr>
          <p:nvPr>
            <p:ph idx="1"/>
          </p:nvPr>
        </p:nvPicPr>
        <p:blipFill>
          <a:blip r:embed="rId2"/>
          <a:stretch>
            <a:fillRect/>
          </a:stretch>
        </p:blipFill>
        <p:spPr>
          <a:xfrm>
            <a:off x="860981" y="492124"/>
            <a:ext cx="10378569" cy="5260975"/>
          </a:xfrm>
          <a:prstGeom prst="rect">
            <a:avLst/>
          </a:prstGeom>
        </p:spPr>
      </p:pic>
    </p:spTree>
    <p:extLst>
      <p:ext uri="{BB962C8B-B14F-4D97-AF65-F5344CB8AC3E}">
        <p14:creationId xmlns:p14="http://schemas.microsoft.com/office/powerpoint/2010/main" val="3832099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4C429C-CD1F-4BE5-AAB1-16374016C209}"/>
              </a:ext>
            </a:extLst>
          </p:cNvPr>
          <p:cNvPicPr>
            <a:picLocks noChangeAspect="1"/>
          </p:cNvPicPr>
          <p:nvPr/>
        </p:nvPicPr>
        <p:blipFill>
          <a:blip r:embed="rId2"/>
          <a:stretch>
            <a:fillRect/>
          </a:stretch>
        </p:blipFill>
        <p:spPr>
          <a:xfrm>
            <a:off x="866775" y="106855"/>
            <a:ext cx="4376937" cy="6417770"/>
          </a:xfrm>
          <a:prstGeom prst="rect">
            <a:avLst/>
          </a:prstGeom>
        </p:spPr>
      </p:pic>
      <p:pic>
        <p:nvPicPr>
          <p:cNvPr id="5" name="Picture 4">
            <a:extLst>
              <a:ext uri="{FF2B5EF4-FFF2-40B4-BE49-F238E27FC236}">
                <a16:creationId xmlns:a16="http://schemas.microsoft.com/office/drawing/2014/main" id="{8118C138-755A-43E4-9AA7-73483AA27331}"/>
              </a:ext>
            </a:extLst>
          </p:cNvPr>
          <p:cNvPicPr>
            <a:picLocks noChangeAspect="1"/>
          </p:cNvPicPr>
          <p:nvPr/>
        </p:nvPicPr>
        <p:blipFill>
          <a:blip r:embed="rId3"/>
          <a:stretch>
            <a:fillRect/>
          </a:stretch>
        </p:blipFill>
        <p:spPr>
          <a:xfrm>
            <a:off x="7092398" y="106855"/>
            <a:ext cx="4053736" cy="6417770"/>
          </a:xfrm>
          <a:prstGeom prst="rect">
            <a:avLst/>
          </a:prstGeom>
        </p:spPr>
      </p:pic>
    </p:spTree>
    <p:extLst>
      <p:ext uri="{BB962C8B-B14F-4D97-AF65-F5344CB8AC3E}">
        <p14:creationId xmlns:p14="http://schemas.microsoft.com/office/powerpoint/2010/main" val="13953549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6EF770-A302-4CE0-8F63-C6505A61D86B}"/>
              </a:ext>
            </a:extLst>
          </p:cNvPr>
          <p:cNvPicPr>
            <a:picLocks noChangeAspect="1"/>
          </p:cNvPicPr>
          <p:nvPr/>
        </p:nvPicPr>
        <p:blipFill>
          <a:blip r:embed="rId2"/>
          <a:stretch>
            <a:fillRect/>
          </a:stretch>
        </p:blipFill>
        <p:spPr>
          <a:xfrm>
            <a:off x="417986" y="1781175"/>
            <a:ext cx="5475258" cy="2847975"/>
          </a:xfrm>
          <a:prstGeom prst="rect">
            <a:avLst/>
          </a:prstGeom>
        </p:spPr>
      </p:pic>
      <p:pic>
        <p:nvPicPr>
          <p:cNvPr id="6" name="Picture 5">
            <a:extLst>
              <a:ext uri="{FF2B5EF4-FFF2-40B4-BE49-F238E27FC236}">
                <a16:creationId xmlns:a16="http://schemas.microsoft.com/office/drawing/2014/main" id="{15E05401-B1AB-4C53-B8BA-9F838D8396C0}"/>
              </a:ext>
            </a:extLst>
          </p:cNvPr>
          <p:cNvPicPr>
            <a:picLocks noChangeAspect="1"/>
          </p:cNvPicPr>
          <p:nvPr/>
        </p:nvPicPr>
        <p:blipFill>
          <a:blip r:embed="rId3"/>
          <a:stretch>
            <a:fillRect/>
          </a:stretch>
        </p:blipFill>
        <p:spPr>
          <a:xfrm>
            <a:off x="6353175" y="121207"/>
            <a:ext cx="5420839" cy="6498667"/>
          </a:xfrm>
          <a:prstGeom prst="rect">
            <a:avLst/>
          </a:prstGeom>
        </p:spPr>
      </p:pic>
    </p:spTree>
    <p:extLst>
      <p:ext uri="{BB962C8B-B14F-4D97-AF65-F5344CB8AC3E}">
        <p14:creationId xmlns:p14="http://schemas.microsoft.com/office/powerpoint/2010/main" val="1400755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film, waterfall, water&#10;&#10;Description automatically generated">
            <a:extLst>
              <a:ext uri="{FF2B5EF4-FFF2-40B4-BE49-F238E27FC236}">
                <a16:creationId xmlns:a16="http://schemas.microsoft.com/office/drawing/2014/main" id="{6B4D5F3C-540B-4F88-AE0B-F4FC3C9E5E86}"/>
              </a:ext>
            </a:extLst>
          </p:cNvPr>
          <p:cNvPicPr>
            <a:picLocks noChangeAspect="1"/>
          </p:cNvPicPr>
          <p:nvPr/>
        </p:nvPicPr>
        <p:blipFill rotWithShape="1">
          <a:blip r:embed="rId2"/>
          <a:srcRect t="3082" b="15100"/>
          <a:stretch/>
        </p:blipFill>
        <p:spPr>
          <a:xfrm>
            <a:off x="20" y="10"/>
            <a:ext cx="12191980" cy="6857990"/>
          </a:xfrm>
          <a:prstGeom prst="rect">
            <a:avLst/>
          </a:prstGeom>
        </p:spPr>
      </p:pic>
    </p:spTree>
    <p:extLst>
      <p:ext uri="{BB962C8B-B14F-4D97-AF65-F5344CB8AC3E}">
        <p14:creationId xmlns:p14="http://schemas.microsoft.com/office/powerpoint/2010/main" val="15108237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6EF770-A302-4CE0-8F63-C6505A61D86B}"/>
              </a:ext>
            </a:extLst>
          </p:cNvPr>
          <p:cNvPicPr>
            <a:picLocks noChangeAspect="1"/>
          </p:cNvPicPr>
          <p:nvPr/>
        </p:nvPicPr>
        <p:blipFill>
          <a:blip r:embed="rId2"/>
          <a:stretch>
            <a:fillRect/>
          </a:stretch>
        </p:blipFill>
        <p:spPr>
          <a:xfrm>
            <a:off x="417986" y="1781175"/>
            <a:ext cx="5475258" cy="2847975"/>
          </a:xfrm>
          <a:prstGeom prst="rect">
            <a:avLst/>
          </a:prstGeom>
        </p:spPr>
      </p:pic>
      <p:pic>
        <p:nvPicPr>
          <p:cNvPr id="6" name="Picture 5">
            <a:extLst>
              <a:ext uri="{FF2B5EF4-FFF2-40B4-BE49-F238E27FC236}">
                <a16:creationId xmlns:a16="http://schemas.microsoft.com/office/drawing/2014/main" id="{15E05401-B1AB-4C53-B8BA-9F838D8396C0}"/>
              </a:ext>
            </a:extLst>
          </p:cNvPr>
          <p:cNvPicPr>
            <a:picLocks noChangeAspect="1"/>
          </p:cNvPicPr>
          <p:nvPr/>
        </p:nvPicPr>
        <p:blipFill>
          <a:blip r:embed="rId3"/>
          <a:stretch>
            <a:fillRect/>
          </a:stretch>
        </p:blipFill>
        <p:spPr>
          <a:xfrm>
            <a:off x="6353175" y="121207"/>
            <a:ext cx="5420839" cy="6498667"/>
          </a:xfrm>
          <a:prstGeom prst="rect">
            <a:avLst/>
          </a:prstGeom>
        </p:spPr>
      </p:pic>
      <p:sp>
        <p:nvSpPr>
          <p:cNvPr id="2" name="TextBox 1">
            <a:extLst>
              <a:ext uri="{FF2B5EF4-FFF2-40B4-BE49-F238E27FC236}">
                <a16:creationId xmlns:a16="http://schemas.microsoft.com/office/drawing/2014/main" id="{223A3A12-2323-404B-99C6-5A1ECAAC620E}"/>
              </a:ext>
            </a:extLst>
          </p:cNvPr>
          <p:cNvSpPr txBox="1"/>
          <p:nvPr/>
        </p:nvSpPr>
        <p:spPr>
          <a:xfrm>
            <a:off x="306839" y="5849421"/>
            <a:ext cx="469288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Longest time of viral shedding was 37 days!</a:t>
            </a:r>
          </a:p>
        </p:txBody>
      </p:sp>
      <p:cxnSp>
        <p:nvCxnSpPr>
          <p:cNvPr id="4" name="Straight Arrow Connector 3">
            <a:extLst>
              <a:ext uri="{FF2B5EF4-FFF2-40B4-BE49-F238E27FC236}">
                <a16:creationId xmlns:a16="http://schemas.microsoft.com/office/drawing/2014/main" id="{3E125EE0-6B41-4BB5-AC49-6E9AE75D1865}"/>
              </a:ext>
            </a:extLst>
          </p:cNvPr>
          <p:cNvCxnSpPr/>
          <p:nvPr/>
        </p:nvCxnSpPr>
        <p:spPr>
          <a:xfrm>
            <a:off x="5152576" y="6049476"/>
            <a:ext cx="104775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2602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02423-2A2D-4542-8FB2-20B6C4BE3FFF}"/>
              </a:ext>
            </a:extLst>
          </p:cNvPr>
          <p:cNvSpPr>
            <a:spLocks noGrp="1"/>
          </p:cNvSpPr>
          <p:nvPr>
            <p:ph type="title"/>
          </p:nvPr>
        </p:nvSpPr>
        <p:spPr/>
        <p:txBody>
          <a:bodyPr/>
          <a:lstStyle/>
          <a:p>
            <a:r>
              <a:rPr lang="en-US" dirty="0"/>
              <a:t>Inhaled Pulmonary Vasodilators </a:t>
            </a:r>
          </a:p>
        </p:txBody>
      </p:sp>
      <p:sp>
        <p:nvSpPr>
          <p:cNvPr id="3" name="Content Placeholder 2">
            <a:extLst>
              <a:ext uri="{FF2B5EF4-FFF2-40B4-BE49-F238E27FC236}">
                <a16:creationId xmlns:a16="http://schemas.microsoft.com/office/drawing/2014/main" id="{1BAF6712-1882-4DFE-B9C5-5F604C45C400}"/>
              </a:ext>
            </a:extLst>
          </p:cNvPr>
          <p:cNvSpPr>
            <a:spLocks noGrp="1"/>
          </p:cNvSpPr>
          <p:nvPr>
            <p:ph idx="1"/>
          </p:nvPr>
        </p:nvSpPr>
        <p:spPr/>
        <p:txBody>
          <a:bodyPr/>
          <a:lstStyle/>
          <a:p>
            <a:r>
              <a:rPr lang="en-US" dirty="0"/>
              <a:t>No data in COVID patients</a:t>
            </a:r>
          </a:p>
          <a:p>
            <a:endParaRPr lang="en-US" dirty="0"/>
          </a:p>
          <a:p>
            <a:r>
              <a:rPr lang="en-US" dirty="0"/>
              <a:t>Do not reduce mortality in ARDS in other circumstances</a:t>
            </a:r>
          </a:p>
          <a:p>
            <a:endParaRPr lang="en-US" dirty="0"/>
          </a:p>
          <a:p>
            <a:r>
              <a:rPr lang="en-US" dirty="0"/>
              <a:t>Only in severe ARDS in conjunction with prone ventilation, and RV failure </a:t>
            </a:r>
          </a:p>
        </p:txBody>
      </p:sp>
    </p:spTree>
    <p:extLst>
      <p:ext uri="{BB962C8B-B14F-4D97-AF65-F5344CB8AC3E}">
        <p14:creationId xmlns:p14="http://schemas.microsoft.com/office/powerpoint/2010/main" val="42917800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2EF8AE-1A37-41CE-8B22-28C74281C60A}"/>
              </a:ext>
            </a:extLst>
          </p:cNvPr>
          <p:cNvPicPr>
            <a:picLocks noChangeAspect="1"/>
          </p:cNvPicPr>
          <p:nvPr/>
        </p:nvPicPr>
        <p:blipFill>
          <a:blip r:embed="rId2"/>
          <a:stretch>
            <a:fillRect/>
          </a:stretch>
        </p:blipFill>
        <p:spPr>
          <a:xfrm>
            <a:off x="595312" y="242887"/>
            <a:ext cx="8486775" cy="4867275"/>
          </a:xfrm>
          <a:prstGeom prst="rect">
            <a:avLst/>
          </a:prstGeom>
        </p:spPr>
      </p:pic>
    </p:spTree>
    <p:extLst>
      <p:ext uri="{BB962C8B-B14F-4D97-AF65-F5344CB8AC3E}">
        <p14:creationId xmlns:p14="http://schemas.microsoft.com/office/powerpoint/2010/main" val="4425962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2EF8AE-1A37-41CE-8B22-28C74281C60A}"/>
              </a:ext>
            </a:extLst>
          </p:cNvPr>
          <p:cNvPicPr>
            <a:picLocks noChangeAspect="1"/>
          </p:cNvPicPr>
          <p:nvPr/>
        </p:nvPicPr>
        <p:blipFill>
          <a:blip r:embed="rId2"/>
          <a:stretch>
            <a:fillRect/>
          </a:stretch>
        </p:blipFill>
        <p:spPr>
          <a:xfrm>
            <a:off x="595312" y="242887"/>
            <a:ext cx="8486775" cy="4867275"/>
          </a:xfrm>
          <a:prstGeom prst="rect">
            <a:avLst/>
          </a:prstGeom>
        </p:spPr>
      </p:pic>
      <p:pic>
        <p:nvPicPr>
          <p:cNvPr id="4" name="Picture 3">
            <a:extLst>
              <a:ext uri="{FF2B5EF4-FFF2-40B4-BE49-F238E27FC236}">
                <a16:creationId xmlns:a16="http://schemas.microsoft.com/office/drawing/2014/main" id="{5217B573-D11B-468E-AF60-8C7875D322A5}"/>
              </a:ext>
            </a:extLst>
          </p:cNvPr>
          <p:cNvPicPr>
            <a:picLocks noChangeAspect="1"/>
          </p:cNvPicPr>
          <p:nvPr/>
        </p:nvPicPr>
        <p:blipFill>
          <a:blip r:embed="rId3"/>
          <a:stretch>
            <a:fillRect/>
          </a:stretch>
        </p:blipFill>
        <p:spPr>
          <a:xfrm>
            <a:off x="4589755" y="408529"/>
            <a:ext cx="6765218" cy="6040942"/>
          </a:xfrm>
          <a:prstGeom prst="rect">
            <a:avLst/>
          </a:prstGeom>
          <a:ln w="38100">
            <a:solidFill>
              <a:srgbClr val="002060"/>
            </a:solidFill>
          </a:ln>
        </p:spPr>
      </p:pic>
    </p:spTree>
    <p:extLst>
      <p:ext uri="{BB962C8B-B14F-4D97-AF65-F5344CB8AC3E}">
        <p14:creationId xmlns:p14="http://schemas.microsoft.com/office/powerpoint/2010/main" val="13856955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BC46-1D19-4571-807C-D3839DE91FCD}"/>
              </a:ext>
            </a:extLst>
          </p:cNvPr>
          <p:cNvSpPr>
            <a:spLocks noGrp="1"/>
          </p:cNvSpPr>
          <p:nvPr>
            <p:ph type="title"/>
          </p:nvPr>
        </p:nvSpPr>
        <p:spPr/>
        <p:txBody>
          <a:bodyPr/>
          <a:lstStyle/>
          <a:p>
            <a:r>
              <a:rPr lang="en-US" dirty="0"/>
              <a:t>Corticosteroids</a:t>
            </a:r>
          </a:p>
        </p:txBody>
      </p:sp>
      <p:sp>
        <p:nvSpPr>
          <p:cNvPr id="3" name="Content Placeholder 2">
            <a:extLst>
              <a:ext uri="{FF2B5EF4-FFF2-40B4-BE49-F238E27FC236}">
                <a16:creationId xmlns:a16="http://schemas.microsoft.com/office/drawing/2014/main" id="{916D6492-BA94-43ED-9115-FCE6B5090358}"/>
              </a:ext>
            </a:extLst>
          </p:cNvPr>
          <p:cNvSpPr>
            <a:spLocks noGrp="1"/>
          </p:cNvSpPr>
          <p:nvPr>
            <p:ph idx="1"/>
          </p:nvPr>
        </p:nvSpPr>
        <p:spPr/>
        <p:txBody>
          <a:bodyPr>
            <a:normAutofit lnSpcReduction="10000"/>
          </a:bodyPr>
          <a:lstStyle/>
          <a:p>
            <a:r>
              <a:rPr lang="en-US" dirty="0"/>
              <a:t>Previously there was no evidence of benefit from steroids in SARS-</a:t>
            </a:r>
            <a:r>
              <a:rPr lang="en-US" dirty="0" err="1"/>
              <a:t>CoV</a:t>
            </a:r>
            <a:r>
              <a:rPr lang="en-US" dirty="0"/>
              <a:t>, MERS-</a:t>
            </a:r>
            <a:r>
              <a:rPr lang="en-US" dirty="0" err="1"/>
              <a:t>CoV</a:t>
            </a:r>
            <a:r>
              <a:rPr lang="en-US" dirty="0"/>
              <a:t> or influenza infection</a:t>
            </a:r>
          </a:p>
          <a:p>
            <a:r>
              <a:rPr lang="en-US" dirty="0"/>
              <a:t>Observational data show increased mortality, more secondary infections, impaired viral clearance and more adverse effects in survivors</a:t>
            </a:r>
          </a:p>
          <a:p>
            <a:endParaRPr lang="en-US" dirty="0"/>
          </a:p>
          <a:p>
            <a:r>
              <a:rPr lang="en-US" dirty="0"/>
              <a:t>However retrospective analysis of 201 patients with high proportion ARDS showed benefit</a:t>
            </a:r>
          </a:p>
          <a:p>
            <a:endParaRPr lang="en-US" dirty="0"/>
          </a:p>
          <a:p>
            <a:r>
              <a:rPr lang="en-US" dirty="0"/>
              <a:t>Not currently routinely used at MGH/BWH</a:t>
            </a:r>
          </a:p>
        </p:txBody>
      </p:sp>
    </p:spTree>
    <p:extLst>
      <p:ext uri="{BB962C8B-B14F-4D97-AF65-F5344CB8AC3E}">
        <p14:creationId xmlns:p14="http://schemas.microsoft.com/office/powerpoint/2010/main" val="299675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BC46-1D19-4571-807C-D3839DE91FCD}"/>
              </a:ext>
            </a:extLst>
          </p:cNvPr>
          <p:cNvSpPr>
            <a:spLocks noGrp="1"/>
          </p:cNvSpPr>
          <p:nvPr>
            <p:ph type="title"/>
          </p:nvPr>
        </p:nvSpPr>
        <p:spPr/>
        <p:txBody>
          <a:bodyPr/>
          <a:lstStyle/>
          <a:p>
            <a:r>
              <a:rPr lang="en-US" dirty="0"/>
              <a:t>Corticosteroids</a:t>
            </a:r>
          </a:p>
        </p:txBody>
      </p:sp>
      <p:sp>
        <p:nvSpPr>
          <p:cNvPr id="3" name="Content Placeholder 2">
            <a:extLst>
              <a:ext uri="{FF2B5EF4-FFF2-40B4-BE49-F238E27FC236}">
                <a16:creationId xmlns:a16="http://schemas.microsoft.com/office/drawing/2014/main" id="{916D6492-BA94-43ED-9115-FCE6B5090358}"/>
              </a:ext>
            </a:extLst>
          </p:cNvPr>
          <p:cNvSpPr>
            <a:spLocks noGrp="1"/>
          </p:cNvSpPr>
          <p:nvPr>
            <p:ph idx="1"/>
          </p:nvPr>
        </p:nvSpPr>
        <p:spPr/>
        <p:txBody>
          <a:bodyPr>
            <a:normAutofit lnSpcReduction="10000"/>
          </a:bodyPr>
          <a:lstStyle/>
          <a:p>
            <a:r>
              <a:rPr lang="en-US" dirty="0"/>
              <a:t>Previously there was no evidence of benefit from steroids in SARS-</a:t>
            </a:r>
            <a:r>
              <a:rPr lang="en-US" dirty="0" err="1"/>
              <a:t>CoV</a:t>
            </a:r>
            <a:r>
              <a:rPr lang="en-US" dirty="0"/>
              <a:t>, MERS-</a:t>
            </a:r>
            <a:r>
              <a:rPr lang="en-US" dirty="0" err="1"/>
              <a:t>CoV</a:t>
            </a:r>
            <a:r>
              <a:rPr lang="en-US" dirty="0"/>
              <a:t> or influenza infection</a:t>
            </a:r>
          </a:p>
          <a:p>
            <a:r>
              <a:rPr lang="en-US" dirty="0"/>
              <a:t>Observational data show increased mortality, more secondary infections, impaired viral clearance and more adverse effects in survivors</a:t>
            </a:r>
          </a:p>
          <a:p>
            <a:endParaRPr lang="en-US" dirty="0"/>
          </a:p>
          <a:p>
            <a:r>
              <a:rPr lang="en-US" dirty="0"/>
              <a:t>However retrospective analysis of 201 patients with high proportion ARDS showed benefit</a:t>
            </a:r>
          </a:p>
          <a:p>
            <a:endParaRPr lang="en-US" dirty="0"/>
          </a:p>
          <a:p>
            <a:r>
              <a:rPr lang="en-US" dirty="0"/>
              <a:t>Not currently routinely used at MGH/BWH</a:t>
            </a:r>
          </a:p>
        </p:txBody>
      </p:sp>
      <p:pic>
        <p:nvPicPr>
          <p:cNvPr id="4" name="Picture 3">
            <a:extLst>
              <a:ext uri="{FF2B5EF4-FFF2-40B4-BE49-F238E27FC236}">
                <a16:creationId xmlns:a16="http://schemas.microsoft.com/office/drawing/2014/main" id="{98D07929-4B41-48D0-B504-89AD77554ACC}"/>
              </a:ext>
            </a:extLst>
          </p:cNvPr>
          <p:cNvPicPr>
            <a:picLocks noChangeAspect="1"/>
          </p:cNvPicPr>
          <p:nvPr/>
        </p:nvPicPr>
        <p:blipFill>
          <a:blip r:embed="rId2"/>
          <a:stretch>
            <a:fillRect/>
          </a:stretch>
        </p:blipFill>
        <p:spPr>
          <a:xfrm>
            <a:off x="6096000" y="3805986"/>
            <a:ext cx="5928461" cy="2795587"/>
          </a:xfrm>
          <a:prstGeom prst="rect">
            <a:avLst/>
          </a:prstGeom>
          <a:ln w="38100">
            <a:solidFill>
              <a:srgbClr val="002060"/>
            </a:solidFill>
          </a:ln>
        </p:spPr>
      </p:pic>
    </p:spTree>
    <p:extLst>
      <p:ext uri="{BB962C8B-B14F-4D97-AF65-F5344CB8AC3E}">
        <p14:creationId xmlns:p14="http://schemas.microsoft.com/office/powerpoint/2010/main" val="42337651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2D47-BE88-4BFB-AB19-CB0C700E2A15}"/>
              </a:ext>
            </a:extLst>
          </p:cNvPr>
          <p:cNvSpPr>
            <a:spLocks noGrp="1"/>
          </p:cNvSpPr>
          <p:nvPr>
            <p:ph type="title"/>
          </p:nvPr>
        </p:nvSpPr>
        <p:spPr/>
        <p:txBody>
          <a:bodyPr/>
          <a:lstStyle/>
          <a:p>
            <a:r>
              <a:rPr lang="en-US" dirty="0"/>
              <a:t>Anti-IL6 Agents (Tocilizumab, </a:t>
            </a:r>
            <a:r>
              <a:rPr lang="en-US" dirty="0" err="1"/>
              <a:t>Siltuximab</a:t>
            </a:r>
            <a:r>
              <a:rPr lang="en-US" dirty="0"/>
              <a:t>)  </a:t>
            </a:r>
          </a:p>
        </p:txBody>
      </p:sp>
      <p:sp>
        <p:nvSpPr>
          <p:cNvPr id="3" name="Content Placeholder 2">
            <a:extLst>
              <a:ext uri="{FF2B5EF4-FFF2-40B4-BE49-F238E27FC236}">
                <a16:creationId xmlns:a16="http://schemas.microsoft.com/office/drawing/2014/main" id="{4A851550-2D1A-4FB0-8BA7-B2DCB2B0C387}"/>
              </a:ext>
            </a:extLst>
          </p:cNvPr>
          <p:cNvSpPr>
            <a:spLocks noGrp="1"/>
          </p:cNvSpPr>
          <p:nvPr>
            <p:ph idx="1"/>
          </p:nvPr>
        </p:nvSpPr>
        <p:spPr/>
        <p:txBody>
          <a:bodyPr/>
          <a:lstStyle/>
          <a:p>
            <a:r>
              <a:rPr lang="en-US" dirty="0"/>
              <a:t>Anecdotal reports from China and Italy</a:t>
            </a:r>
          </a:p>
          <a:p>
            <a:endParaRPr lang="en-US" dirty="0"/>
          </a:p>
          <a:p>
            <a:r>
              <a:rPr lang="en-US" dirty="0"/>
              <a:t>No retrospective or prospective analysis done yet</a:t>
            </a:r>
          </a:p>
          <a:p>
            <a:endParaRPr lang="en-US" dirty="0"/>
          </a:p>
          <a:p>
            <a:r>
              <a:rPr lang="en-US" dirty="0"/>
              <a:t>Used at BWH/MGH for COVID patients with concomitant cytokine release syndrome</a:t>
            </a:r>
          </a:p>
        </p:txBody>
      </p:sp>
    </p:spTree>
    <p:extLst>
      <p:ext uri="{BB962C8B-B14F-4D97-AF65-F5344CB8AC3E}">
        <p14:creationId xmlns:p14="http://schemas.microsoft.com/office/powerpoint/2010/main" val="145940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A9C4D-E5E8-41EA-814C-82B16B0A14AE}"/>
              </a:ext>
            </a:extLst>
          </p:cNvPr>
          <p:cNvSpPr>
            <a:spLocks noGrp="1"/>
          </p:cNvSpPr>
          <p:nvPr>
            <p:ph type="title"/>
          </p:nvPr>
        </p:nvSpPr>
        <p:spPr/>
        <p:txBody>
          <a:bodyPr/>
          <a:lstStyle/>
          <a:p>
            <a:r>
              <a:rPr lang="en-US" dirty="0"/>
              <a:t>Hydroxychloroquine and Chloroquine</a:t>
            </a:r>
          </a:p>
        </p:txBody>
      </p:sp>
      <p:sp>
        <p:nvSpPr>
          <p:cNvPr id="3" name="Content Placeholder 2">
            <a:extLst>
              <a:ext uri="{FF2B5EF4-FFF2-40B4-BE49-F238E27FC236}">
                <a16:creationId xmlns:a16="http://schemas.microsoft.com/office/drawing/2014/main" id="{29F72287-944F-4A2B-940B-6A798A7D6859}"/>
              </a:ext>
            </a:extLst>
          </p:cNvPr>
          <p:cNvSpPr>
            <a:spLocks noGrp="1"/>
          </p:cNvSpPr>
          <p:nvPr>
            <p:ph idx="1"/>
          </p:nvPr>
        </p:nvSpPr>
        <p:spPr/>
        <p:txBody>
          <a:bodyPr>
            <a:normAutofit lnSpcReduction="10000"/>
          </a:bodyPr>
          <a:lstStyle/>
          <a:p>
            <a:r>
              <a:rPr lang="en-US" dirty="0"/>
              <a:t>Both have been found to have activity against RNA viruses including COVID19 in </a:t>
            </a:r>
            <a:r>
              <a:rPr lang="en-US" dirty="0" err="1"/>
              <a:t>virto</a:t>
            </a:r>
            <a:endParaRPr lang="en-US" dirty="0"/>
          </a:p>
          <a:p>
            <a:endParaRPr lang="en-US" dirty="0"/>
          </a:p>
          <a:p>
            <a:r>
              <a:rPr lang="en-US" dirty="0"/>
              <a:t>Hydroxychloroquine &gt; chloroquine</a:t>
            </a:r>
          </a:p>
          <a:p>
            <a:endParaRPr lang="en-US" dirty="0"/>
          </a:p>
          <a:p>
            <a:r>
              <a:rPr lang="en-US" dirty="0"/>
              <a:t>China expert consensus group reported that chloroquine improved lung imaging and shortened disease course</a:t>
            </a:r>
          </a:p>
          <a:p>
            <a:endParaRPr lang="en-US" dirty="0"/>
          </a:p>
          <a:p>
            <a:r>
              <a:rPr lang="en-US" dirty="0"/>
              <a:t>Chloroquine will become part of China’s guidelines for COVID treatment in the future</a:t>
            </a:r>
          </a:p>
        </p:txBody>
      </p:sp>
    </p:spTree>
    <p:extLst>
      <p:ext uri="{BB962C8B-B14F-4D97-AF65-F5344CB8AC3E}">
        <p14:creationId xmlns:p14="http://schemas.microsoft.com/office/powerpoint/2010/main" val="122824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A9C4D-E5E8-41EA-814C-82B16B0A14AE}"/>
              </a:ext>
            </a:extLst>
          </p:cNvPr>
          <p:cNvSpPr>
            <a:spLocks noGrp="1"/>
          </p:cNvSpPr>
          <p:nvPr>
            <p:ph type="title"/>
          </p:nvPr>
        </p:nvSpPr>
        <p:spPr/>
        <p:txBody>
          <a:bodyPr/>
          <a:lstStyle/>
          <a:p>
            <a:r>
              <a:rPr lang="en-US" dirty="0"/>
              <a:t>Hydroxychloroquine and Chloroquine</a:t>
            </a:r>
          </a:p>
        </p:txBody>
      </p:sp>
      <p:pic>
        <p:nvPicPr>
          <p:cNvPr id="6" name="Picture 5">
            <a:extLst>
              <a:ext uri="{FF2B5EF4-FFF2-40B4-BE49-F238E27FC236}">
                <a16:creationId xmlns:a16="http://schemas.microsoft.com/office/drawing/2014/main" id="{F3F6ED3D-3EC0-4CF4-B818-E46D6B952CBE}"/>
              </a:ext>
            </a:extLst>
          </p:cNvPr>
          <p:cNvPicPr>
            <a:picLocks noChangeAspect="1"/>
          </p:cNvPicPr>
          <p:nvPr/>
        </p:nvPicPr>
        <p:blipFill>
          <a:blip r:embed="rId2"/>
          <a:stretch>
            <a:fillRect/>
          </a:stretch>
        </p:blipFill>
        <p:spPr>
          <a:xfrm>
            <a:off x="2676525" y="1594384"/>
            <a:ext cx="6624637" cy="5263616"/>
          </a:xfrm>
          <a:prstGeom prst="rect">
            <a:avLst/>
          </a:prstGeom>
        </p:spPr>
      </p:pic>
    </p:spTree>
    <p:extLst>
      <p:ext uri="{BB962C8B-B14F-4D97-AF65-F5344CB8AC3E}">
        <p14:creationId xmlns:p14="http://schemas.microsoft.com/office/powerpoint/2010/main" val="1154267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A9C4D-E5E8-41EA-814C-82B16B0A14AE}"/>
              </a:ext>
            </a:extLst>
          </p:cNvPr>
          <p:cNvSpPr>
            <a:spLocks noGrp="1"/>
          </p:cNvSpPr>
          <p:nvPr>
            <p:ph type="title"/>
          </p:nvPr>
        </p:nvSpPr>
        <p:spPr/>
        <p:txBody>
          <a:bodyPr/>
          <a:lstStyle/>
          <a:p>
            <a:r>
              <a:rPr lang="en-US" dirty="0"/>
              <a:t>Hydroxychloroquine and Chloroquine</a:t>
            </a:r>
          </a:p>
        </p:txBody>
      </p:sp>
      <p:pic>
        <p:nvPicPr>
          <p:cNvPr id="3" name="Picture 2">
            <a:extLst>
              <a:ext uri="{FF2B5EF4-FFF2-40B4-BE49-F238E27FC236}">
                <a16:creationId xmlns:a16="http://schemas.microsoft.com/office/drawing/2014/main" id="{4C4FF217-8FA5-4467-9838-7AACB08182BB}"/>
              </a:ext>
            </a:extLst>
          </p:cNvPr>
          <p:cNvPicPr>
            <a:picLocks noChangeAspect="1"/>
          </p:cNvPicPr>
          <p:nvPr/>
        </p:nvPicPr>
        <p:blipFill>
          <a:blip r:embed="rId2"/>
          <a:stretch>
            <a:fillRect/>
          </a:stretch>
        </p:blipFill>
        <p:spPr>
          <a:xfrm>
            <a:off x="1239142" y="1938337"/>
            <a:ext cx="10114658" cy="3519488"/>
          </a:xfrm>
          <a:prstGeom prst="rect">
            <a:avLst/>
          </a:prstGeom>
        </p:spPr>
      </p:pic>
    </p:spTree>
    <p:extLst>
      <p:ext uri="{BB962C8B-B14F-4D97-AF65-F5344CB8AC3E}">
        <p14:creationId xmlns:p14="http://schemas.microsoft.com/office/powerpoint/2010/main" val="1562086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E0B442-5F55-4828-B4C4-BF47882E5106}"/>
              </a:ext>
            </a:extLst>
          </p:cNvPr>
          <p:cNvSpPr>
            <a:spLocks noGrp="1"/>
          </p:cNvSpPr>
          <p:nvPr>
            <p:ph idx="1"/>
          </p:nvPr>
        </p:nvSpPr>
        <p:spPr>
          <a:xfrm>
            <a:off x="240323" y="140676"/>
            <a:ext cx="11453446" cy="6717324"/>
          </a:xfrm>
        </p:spPr>
        <p:txBody>
          <a:bodyPr>
            <a:normAutofit fontScale="92500" lnSpcReduction="10000"/>
          </a:bodyPr>
          <a:lstStyle/>
          <a:p>
            <a:pPr marL="0" indent="0">
              <a:buNone/>
            </a:pPr>
            <a:r>
              <a:rPr lang="en-US" sz="2400" dirty="0"/>
              <a:t>ADMISSION:</a:t>
            </a:r>
          </a:p>
          <a:p>
            <a:pPr marL="0" indent="0">
              <a:buNone/>
            </a:pPr>
            <a:r>
              <a:rPr lang="en-US" sz="2400" dirty="0"/>
              <a:t>Presenting with asthma exacerbation.  Denies travel history.  She is also being ruled out for </a:t>
            </a:r>
            <a:r>
              <a:rPr lang="en-US" sz="2400" dirty="0" err="1"/>
              <a:t>Covid</a:t>
            </a:r>
            <a:r>
              <a:rPr lang="en-US" sz="2400" dirty="0"/>
              <a:t> 19.  Treated with </a:t>
            </a:r>
            <a:r>
              <a:rPr lang="en-US" sz="2400" dirty="0" err="1"/>
              <a:t>Solu</a:t>
            </a:r>
            <a:r>
              <a:rPr lang="en-US" sz="2400" dirty="0"/>
              <a:t>-Medrol in ED and inhalers.  No history of prior intubations for asthma exacerbation.  BMI 63.</a:t>
            </a:r>
          </a:p>
          <a:p>
            <a:pPr marL="0" indent="0">
              <a:buNone/>
            </a:pPr>
            <a:r>
              <a:rPr lang="en-US" sz="1200" dirty="0"/>
              <a:t>   </a:t>
            </a:r>
          </a:p>
          <a:p>
            <a:pPr marL="0" indent="0">
              <a:buNone/>
            </a:pPr>
            <a:r>
              <a:rPr lang="en-US" sz="2400" dirty="0"/>
              <a:t>Acute exacerbation asthma exacerbation.  Unclear etiology.  This is similar to her previous asthma exacerbation per patient.  We will continue the patient on </a:t>
            </a:r>
            <a:r>
              <a:rPr lang="en-US" sz="2400" dirty="0" err="1"/>
              <a:t>Solu</a:t>
            </a:r>
            <a:r>
              <a:rPr lang="en-US" sz="2400" dirty="0"/>
              <a:t>-Medrol and inhalers for now.</a:t>
            </a:r>
          </a:p>
          <a:p>
            <a:pPr marL="0" indent="0">
              <a:buNone/>
            </a:pPr>
            <a:r>
              <a:rPr lang="en-US" sz="1200" dirty="0"/>
              <a:t>  </a:t>
            </a:r>
          </a:p>
          <a:p>
            <a:pPr marL="0" indent="0">
              <a:buNone/>
            </a:pPr>
            <a:r>
              <a:rPr lang="en-US" sz="2400" dirty="0"/>
              <a:t>Avoid nebulizers as possible given risk of aerosolizing possible concurrent COVID19 -   Although less likely.  A </a:t>
            </a:r>
            <a:r>
              <a:rPr lang="en-US" sz="2400" dirty="0" err="1"/>
              <a:t>Covid</a:t>
            </a:r>
            <a:r>
              <a:rPr lang="en-US" sz="2400" dirty="0"/>
              <a:t> 19 test sent from ED and pending. She will be maintained on Droplet and contact isolation precautions for now. (OSA – nighttime CPAP continued)</a:t>
            </a:r>
          </a:p>
          <a:p>
            <a:pPr marL="0" indent="0">
              <a:buNone/>
            </a:pPr>
            <a:endParaRPr lang="en-US" sz="2400" dirty="0"/>
          </a:p>
          <a:p>
            <a:pPr marL="0" indent="0">
              <a:buNone/>
            </a:pPr>
            <a:r>
              <a:rPr lang="en-US" sz="2400" dirty="0"/>
              <a:t>HOSPITAL DAY 2</a:t>
            </a:r>
          </a:p>
          <a:p>
            <a:pPr marL="0" indent="0">
              <a:buNone/>
            </a:pPr>
            <a:r>
              <a:rPr lang="en-US" sz="2400" dirty="0"/>
              <a:t>Bilateral wheezing, T-max 99.3, SBP up to 200, denies headache blurry vision.  DOE, able to talk in full sentences.  On 2 L oxygen.</a:t>
            </a:r>
          </a:p>
          <a:p>
            <a:pPr marL="0" indent="0">
              <a:buNone/>
            </a:pPr>
            <a:endParaRPr lang="en-US" sz="2400" dirty="0"/>
          </a:p>
          <a:p>
            <a:pPr marL="0" indent="0">
              <a:buNone/>
            </a:pPr>
            <a:r>
              <a:rPr lang="en-US" sz="2400" dirty="0"/>
              <a:t>HOSPITAL DAY 3</a:t>
            </a:r>
          </a:p>
          <a:p>
            <a:pPr marL="0" indent="0">
              <a:buNone/>
            </a:pPr>
            <a:r>
              <a:rPr lang="en-US" sz="2400" dirty="0"/>
              <a:t>Shortness breath, still has bilateral wheezing.  Afebrile.  T-max 99.1.  Blood pressure uncontrolled.  SBP 150-190.  On 2 L oxygen.  Transient Restless at night.</a:t>
            </a:r>
          </a:p>
        </p:txBody>
      </p:sp>
    </p:spTree>
    <p:extLst>
      <p:ext uri="{BB962C8B-B14F-4D97-AF65-F5344CB8AC3E}">
        <p14:creationId xmlns:p14="http://schemas.microsoft.com/office/powerpoint/2010/main" val="27647882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A9C4D-E5E8-41EA-814C-82B16B0A14AE}"/>
              </a:ext>
            </a:extLst>
          </p:cNvPr>
          <p:cNvSpPr>
            <a:spLocks noGrp="1"/>
          </p:cNvSpPr>
          <p:nvPr>
            <p:ph type="title"/>
          </p:nvPr>
        </p:nvSpPr>
        <p:spPr/>
        <p:txBody>
          <a:bodyPr/>
          <a:lstStyle/>
          <a:p>
            <a:r>
              <a:rPr lang="en-US" dirty="0"/>
              <a:t>Hydroxychloroquine and Chloroquine</a:t>
            </a:r>
          </a:p>
        </p:txBody>
      </p:sp>
      <p:pic>
        <p:nvPicPr>
          <p:cNvPr id="4" name="Picture 3">
            <a:extLst>
              <a:ext uri="{FF2B5EF4-FFF2-40B4-BE49-F238E27FC236}">
                <a16:creationId xmlns:a16="http://schemas.microsoft.com/office/drawing/2014/main" id="{DE1FA4A6-2204-4208-B21B-2A173A73D666}"/>
              </a:ext>
            </a:extLst>
          </p:cNvPr>
          <p:cNvPicPr>
            <a:picLocks noChangeAspect="1"/>
          </p:cNvPicPr>
          <p:nvPr/>
        </p:nvPicPr>
        <p:blipFill>
          <a:blip r:embed="rId2"/>
          <a:stretch>
            <a:fillRect/>
          </a:stretch>
        </p:blipFill>
        <p:spPr>
          <a:xfrm>
            <a:off x="1400175" y="1652588"/>
            <a:ext cx="9391650" cy="5095875"/>
          </a:xfrm>
          <a:prstGeom prst="rect">
            <a:avLst/>
          </a:prstGeom>
        </p:spPr>
      </p:pic>
    </p:spTree>
    <p:extLst>
      <p:ext uri="{BB962C8B-B14F-4D97-AF65-F5344CB8AC3E}">
        <p14:creationId xmlns:p14="http://schemas.microsoft.com/office/powerpoint/2010/main" val="880595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A9C4D-E5E8-41EA-814C-82B16B0A14AE}"/>
              </a:ext>
            </a:extLst>
          </p:cNvPr>
          <p:cNvSpPr>
            <a:spLocks noGrp="1"/>
          </p:cNvSpPr>
          <p:nvPr>
            <p:ph type="title"/>
          </p:nvPr>
        </p:nvSpPr>
        <p:spPr/>
        <p:txBody>
          <a:bodyPr/>
          <a:lstStyle/>
          <a:p>
            <a:r>
              <a:rPr lang="en-US" dirty="0"/>
              <a:t>Hydroxychloroquine and Chloroquine</a:t>
            </a:r>
          </a:p>
        </p:txBody>
      </p:sp>
      <p:pic>
        <p:nvPicPr>
          <p:cNvPr id="3" name="Picture 2">
            <a:extLst>
              <a:ext uri="{FF2B5EF4-FFF2-40B4-BE49-F238E27FC236}">
                <a16:creationId xmlns:a16="http://schemas.microsoft.com/office/drawing/2014/main" id="{A4C6CB48-B0C0-470B-B41F-4D54FD83180E}"/>
              </a:ext>
            </a:extLst>
          </p:cNvPr>
          <p:cNvPicPr>
            <a:picLocks noChangeAspect="1"/>
          </p:cNvPicPr>
          <p:nvPr/>
        </p:nvPicPr>
        <p:blipFill>
          <a:blip r:embed="rId2"/>
          <a:stretch>
            <a:fillRect/>
          </a:stretch>
        </p:blipFill>
        <p:spPr>
          <a:xfrm>
            <a:off x="1404937" y="1690688"/>
            <a:ext cx="9382125" cy="5133975"/>
          </a:xfrm>
          <a:prstGeom prst="rect">
            <a:avLst/>
          </a:prstGeom>
        </p:spPr>
      </p:pic>
    </p:spTree>
    <p:extLst>
      <p:ext uri="{BB962C8B-B14F-4D97-AF65-F5344CB8AC3E}">
        <p14:creationId xmlns:p14="http://schemas.microsoft.com/office/powerpoint/2010/main" val="14988154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A9C4D-E5E8-41EA-814C-82B16B0A14AE}"/>
              </a:ext>
            </a:extLst>
          </p:cNvPr>
          <p:cNvSpPr>
            <a:spLocks noGrp="1"/>
          </p:cNvSpPr>
          <p:nvPr>
            <p:ph type="title"/>
          </p:nvPr>
        </p:nvSpPr>
        <p:spPr/>
        <p:txBody>
          <a:bodyPr/>
          <a:lstStyle/>
          <a:p>
            <a:r>
              <a:rPr lang="en-US" dirty="0"/>
              <a:t>Hydroxychloroquine and Chloroquine</a:t>
            </a:r>
          </a:p>
        </p:txBody>
      </p:sp>
      <p:pic>
        <p:nvPicPr>
          <p:cNvPr id="4" name="Picture 3">
            <a:extLst>
              <a:ext uri="{FF2B5EF4-FFF2-40B4-BE49-F238E27FC236}">
                <a16:creationId xmlns:a16="http://schemas.microsoft.com/office/drawing/2014/main" id="{A8934124-5B26-4566-929F-BA38AE8248EE}"/>
              </a:ext>
            </a:extLst>
          </p:cNvPr>
          <p:cNvPicPr>
            <a:picLocks noChangeAspect="1"/>
          </p:cNvPicPr>
          <p:nvPr/>
        </p:nvPicPr>
        <p:blipFill>
          <a:blip r:embed="rId2"/>
          <a:stretch>
            <a:fillRect/>
          </a:stretch>
        </p:blipFill>
        <p:spPr>
          <a:xfrm>
            <a:off x="1771650" y="1473200"/>
            <a:ext cx="8648700" cy="5019675"/>
          </a:xfrm>
          <a:prstGeom prst="rect">
            <a:avLst/>
          </a:prstGeom>
        </p:spPr>
      </p:pic>
    </p:spTree>
    <p:extLst>
      <p:ext uri="{BB962C8B-B14F-4D97-AF65-F5344CB8AC3E}">
        <p14:creationId xmlns:p14="http://schemas.microsoft.com/office/powerpoint/2010/main" val="19715516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A9C4D-E5E8-41EA-814C-82B16B0A14AE}"/>
              </a:ext>
            </a:extLst>
          </p:cNvPr>
          <p:cNvSpPr>
            <a:spLocks noGrp="1"/>
          </p:cNvSpPr>
          <p:nvPr>
            <p:ph type="title"/>
          </p:nvPr>
        </p:nvSpPr>
        <p:spPr/>
        <p:txBody>
          <a:bodyPr/>
          <a:lstStyle/>
          <a:p>
            <a:r>
              <a:rPr lang="en-US" dirty="0"/>
              <a:t>Hydroxychloroquine and Chloroquine</a:t>
            </a:r>
          </a:p>
        </p:txBody>
      </p:sp>
      <p:pic>
        <p:nvPicPr>
          <p:cNvPr id="4" name="Picture 3">
            <a:extLst>
              <a:ext uri="{FF2B5EF4-FFF2-40B4-BE49-F238E27FC236}">
                <a16:creationId xmlns:a16="http://schemas.microsoft.com/office/drawing/2014/main" id="{9D9D8617-507E-4065-8A18-3A731CC31469}"/>
              </a:ext>
            </a:extLst>
          </p:cNvPr>
          <p:cNvPicPr>
            <a:picLocks noChangeAspect="1"/>
          </p:cNvPicPr>
          <p:nvPr/>
        </p:nvPicPr>
        <p:blipFill>
          <a:blip r:embed="rId2"/>
          <a:stretch>
            <a:fillRect/>
          </a:stretch>
        </p:blipFill>
        <p:spPr>
          <a:xfrm>
            <a:off x="1695450" y="1315883"/>
            <a:ext cx="8801100" cy="5362575"/>
          </a:xfrm>
          <a:prstGeom prst="rect">
            <a:avLst/>
          </a:prstGeom>
        </p:spPr>
      </p:pic>
    </p:spTree>
    <p:extLst>
      <p:ext uri="{BB962C8B-B14F-4D97-AF65-F5344CB8AC3E}">
        <p14:creationId xmlns:p14="http://schemas.microsoft.com/office/powerpoint/2010/main" val="23698035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A9C4D-E5E8-41EA-814C-82B16B0A14AE}"/>
              </a:ext>
            </a:extLst>
          </p:cNvPr>
          <p:cNvSpPr>
            <a:spLocks noGrp="1"/>
          </p:cNvSpPr>
          <p:nvPr>
            <p:ph type="title"/>
          </p:nvPr>
        </p:nvSpPr>
        <p:spPr/>
        <p:txBody>
          <a:bodyPr/>
          <a:lstStyle/>
          <a:p>
            <a:r>
              <a:rPr lang="en-US" dirty="0"/>
              <a:t>Hydroxychloroquine and Chloroquine</a:t>
            </a:r>
          </a:p>
        </p:txBody>
      </p:sp>
      <p:sp>
        <p:nvSpPr>
          <p:cNvPr id="3" name="Content Placeholder 2">
            <a:extLst>
              <a:ext uri="{FF2B5EF4-FFF2-40B4-BE49-F238E27FC236}">
                <a16:creationId xmlns:a16="http://schemas.microsoft.com/office/drawing/2014/main" id="{29F72287-944F-4A2B-940B-6A798A7D6859}"/>
              </a:ext>
            </a:extLst>
          </p:cNvPr>
          <p:cNvSpPr>
            <a:spLocks noGrp="1"/>
          </p:cNvSpPr>
          <p:nvPr>
            <p:ph idx="1"/>
          </p:nvPr>
        </p:nvSpPr>
        <p:spPr/>
        <p:txBody>
          <a:bodyPr>
            <a:normAutofit/>
          </a:bodyPr>
          <a:lstStyle/>
          <a:p>
            <a:r>
              <a:rPr lang="en-US" dirty="0"/>
              <a:t>Currently being used in some or most COVID positive patients at BWH, BMC, NYU among others</a:t>
            </a:r>
          </a:p>
          <a:p>
            <a:endParaRPr lang="en-US" dirty="0"/>
          </a:p>
          <a:p>
            <a:r>
              <a:rPr lang="en-US" dirty="0"/>
              <a:t>I have not heard of data with azithromycin being used alone </a:t>
            </a:r>
          </a:p>
        </p:txBody>
      </p:sp>
    </p:spTree>
    <p:extLst>
      <p:ext uri="{BB962C8B-B14F-4D97-AF65-F5344CB8AC3E}">
        <p14:creationId xmlns:p14="http://schemas.microsoft.com/office/powerpoint/2010/main" val="22639613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9D72E-5F4B-496E-B48A-7E557EB38CC6}"/>
              </a:ext>
            </a:extLst>
          </p:cNvPr>
          <p:cNvSpPr>
            <a:spLocks noGrp="1"/>
          </p:cNvSpPr>
          <p:nvPr>
            <p:ph type="title"/>
          </p:nvPr>
        </p:nvSpPr>
        <p:spPr/>
        <p:txBody>
          <a:bodyPr/>
          <a:lstStyle/>
          <a:p>
            <a:r>
              <a:rPr lang="en-US" dirty="0" err="1"/>
              <a:t>Remdesivir</a:t>
            </a:r>
            <a:r>
              <a:rPr lang="en-US" dirty="0"/>
              <a:t> (and other antivirals)</a:t>
            </a:r>
          </a:p>
        </p:txBody>
      </p:sp>
      <p:sp>
        <p:nvSpPr>
          <p:cNvPr id="3" name="Content Placeholder 2">
            <a:extLst>
              <a:ext uri="{FF2B5EF4-FFF2-40B4-BE49-F238E27FC236}">
                <a16:creationId xmlns:a16="http://schemas.microsoft.com/office/drawing/2014/main" id="{9A2A5A03-9D86-47F1-8851-BCF94FA353D0}"/>
              </a:ext>
            </a:extLst>
          </p:cNvPr>
          <p:cNvSpPr>
            <a:spLocks noGrp="1"/>
          </p:cNvSpPr>
          <p:nvPr>
            <p:ph idx="1"/>
          </p:nvPr>
        </p:nvSpPr>
        <p:spPr/>
        <p:txBody>
          <a:bodyPr/>
          <a:lstStyle/>
          <a:p>
            <a:r>
              <a:rPr lang="en-US" dirty="0"/>
              <a:t>Clinical trials currently underway</a:t>
            </a:r>
          </a:p>
          <a:p>
            <a:endParaRPr lang="en-US" dirty="0"/>
          </a:p>
          <a:p>
            <a:r>
              <a:rPr lang="en-US" dirty="0"/>
              <a:t>Stay tuned…</a:t>
            </a:r>
          </a:p>
        </p:txBody>
      </p:sp>
    </p:spTree>
    <p:extLst>
      <p:ext uri="{BB962C8B-B14F-4D97-AF65-F5344CB8AC3E}">
        <p14:creationId xmlns:p14="http://schemas.microsoft.com/office/powerpoint/2010/main" val="22428388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AFBFA-444C-4C85-B215-73702D1D390A}"/>
              </a:ext>
            </a:extLst>
          </p:cNvPr>
          <p:cNvSpPr>
            <a:spLocks noGrp="1"/>
          </p:cNvSpPr>
          <p:nvPr>
            <p:ph type="title"/>
          </p:nvPr>
        </p:nvSpPr>
        <p:spPr/>
        <p:txBody>
          <a:bodyPr/>
          <a:lstStyle/>
          <a:p>
            <a:pPr algn="ctr"/>
            <a:r>
              <a:rPr lang="en-US" dirty="0"/>
              <a:t>Drugs to avoid?</a:t>
            </a:r>
          </a:p>
        </p:txBody>
      </p:sp>
      <p:pic>
        <p:nvPicPr>
          <p:cNvPr id="3074" name="Picture 2" descr="Image result for gross">
            <a:extLst>
              <a:ext uri="{FF2B5EF4-FFF2-40B4-BE49-F238E27FC236}">
                <a16:creationId xmlns:a16="http://schemas.microsoft.com/office/drawing/2014/main" id="{67617C6B-70CD-4CAB-BAD2-B664ADE3B8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83347" y="2358478"/>
            <a:ext cx="5425305" cy="361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4004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4A082-141A-4A4A-8C6B-74538304B9C1}"/>
              </a:ext>
            </a:extLst>
          </p:cNvPr>
          <p:cNvSpPr>
            <a:spLocks noGrp="1"/>
          </p:cNvSpPr>
          <p:nvPr>
            <p:ph type="title"/>
          </p:nvPr>
        </p:nvSpPr>
        <p:spPr/>
        <p:txBody>
          <a:bodyPr/>
          <a:lstStyle/>
          <a:p>
            <a:r>
              <a:rPr lang="en-US" dirty="0" err="1"/>
              <a:t>ACEi</a:t>
            </a:r>
            <a:r>
              <a:rPr lang="en-US" dirty="0"/>
              <a:t> and ARBs</a:t>
            </a:r>
          </a:p>
        </p:txBody>
      </p:sp>
      <p:sp>
        <p:nvSpPr>
          <p:cNvPr id="3" name="Content Placeholder 2">
            <a:extLst>
              <a:ext uri="{FF2B5EF4-FFF2-40B4-BE49-F238E27FC236}">
                <a16:creationId xmlns:a16="http://schemas.microsoft.com/office/drawing/2014/main" id="{5560FAC7-DD56-4699-98C1-437A267BD48F}"/>
              </a:ext>
            </a:extLst>
          </p:cNvPr>
          <p:cNvSpPr>
            <a:spLocks noGrp="1"/>
          </p:cNvSpPr>
          <p:nvPr>
            <p:ph idx="1"/>
          </p:nvPr>
        </p:nvSpPr>
        <p:spPr/>
        <p:txBody>
          <a:bodyPr/>
          <a:lstStyle/>
          <a:p>
            <a:r>
              <a:rPr lang="en-US" dirty="0"/>
              <a:t>SARS-CoV-2 binds to cells via ACE2, which is potentially upregulated by </a:t>
            </a:r>
            <a:r>
              <a:rPr lang="en-US" dirty="0" err="1"/>
              <a:t>ACEi</a:t>
            </a:r>
            <a:r>
              <a:rPr lang="en-US" dirty="0"/>
              <a:t>, ARBs and NSAIDs</a:t>
            </a:r>
          </a:p>
          <a:p>
            <a:endParaRPr lang="en-US" dirty="0"/>
          </a:p>
          <a:p>
            <a:r>
              <a:rPr lang="en-US" dirty="0"/>
              <a:t>The American College of Cardiology, American Heart Association and Heart Failure Society of America joint statement recommends against discontinuing ACE-I and ARBs in patients with COVID-19</a:t>
            </a:r>
          </a:p>
          <a:p>
            <a:endParaRPr lang="en-US" dirty="0"/>
          </a:p>
          <a:p>
            <a:r>
              <a:rPr lang="en-US" dirty="0"/>
              <a:t>Data collection regarding safety underway</a:t>
            </a:r>
          </a:p>
        </p:txBody>
      </p:sp>
    </p:spTree>
    <p:extLst>
      <p:ext uri="{BB962C8B-B14F-4D97-AF65-F5344CB8AC3E}">
        <p14:creationId xmlns:p14="http://schemas.microsoft.com/office/powerpoint/2010/main" val="80064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D744-9900-4390-AEFC-558B122B228F}"/>
              </a:ext>
            </a:extLst>
          </p:cNvPr>
          <p:cNvSpPr>
            <a:spLocks noGrp="1"/>
          </p:cNvSpPr>
          <p:nvPr>
            <p:ph type="title"/>
          </p:nvPr>
        </p:nvSpPr>
        <p:spPr/>
        <p:txBody>
          <a:bodyPr/>
          <a:lstStyle/>
          <a:p>
            <a:r>
              <a:rPr lang="en-US" dirty="0"/>
              <a:t>NSAIDs</a:t>
            </a:r>
          </a:p>
        </p:txBody>
      </p:sp>
      <p:sp>
        <p:nvSpPr>
          <p:cNvPr id="3" name="Content Placeholder 2">
            <a:extLst>
              <a:ext uri="{FF2B5EF4-FFF2-40B4-BE49-F238E27FC236}">
                <a16:creationId xmlns:a16="http://schemas.microsoft.com/office/drawing/2014/main" id="{15D3C519-1B60-487B-8855-8145FFF55754}"/>
              </a:ext>
            </a:extLst>
          </p:cNvPr>
          <p:cNvSpPr>
            <a:spLocks noGrp="1"/>
          </p:cNvSpPr>
          <p:nvPr>
            <p:ph idx="1"/>
          </p:nvPr>
        </p:nvSpPr>
        <p:spPr/>
        <p:txBody>
          <a:bodyPr/>
          <a:lstStyle/>
          <a:p>
            <a:r>
              <a:rPr lang="en-US" dirty="0"/>
              <a:t>SARS-CoV-2 binds to cells via ACE2, which is potentially upregulated by </a:t>
            </a:r>
            <a:r>
              <a:rPr lang="en-US" dirty="0" err="1"/>
              <a:t>ACEi</a:t>
            </a:r>
            <a:r>
              <a:rPr lang="en-US" dirty="0"/>
              <a:t>, ARBs and NSAIDs</a:t>
            </a:r>
          </a:p>
          <a:p>
            <a:endParaRPr lang="en-US" dirty="0"/>
          </a:p>
          <a:p>
            <a:r>
              <a:rPr lang="en-US" dirty="0"/>
              <a:t>Unpublished reports from France and England regarding worsening disease</a:t>
            </a:r>
          </a:p>
          <a:p>
            <a:endParaRPr lang="en-US" dirty="0"/>
          </a:p>
          <a:p>
            <a:r>
              <a:rPr lang="en-US" dirty="0"/>
              <a:t>Recommend use with acetaminophen preferentially until there is more data, however WHO has not recommended against NSAIDs as of 3/20/20</a:t>
            </a:r>
          </a:p>
        </p:txBody>
      </p:sp>
    </p:spTree>
    <p:extLst>
      <p:ext uri="{BB962C8B-B14F-4D97-AF65-F5344CB8AC3E}">
        <p14:creationId xmlns:p14="http://schemas.microsoft.com/office/powerpoint/2010/main" val="337245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33D69-005A-4328-842C-D47B365B6901}"/>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19C10D37-3145-4FAB-B46A-2CA243F76A69}"/>
              </a:ext>
            </a:extLst>
          </p:cNvPr>
          <p:cNvSpPr>
            <a:spLocks noGrp="1"/>
          </p:cNvSpPr>
          <p:nvPr>
            <p:ph idx="1"/>
          </p:nvPr>
        </p:nvSpPr>
        <p:spPr/>
        <p:txBody>
          <a:bodyPr/>
          <a:lstStyle/>
          <a:p>
            <a:r>
              <a:rPr lang="en-US" dirty="0"/>
              <a:t>Early identification and isolation is essential</a:t>
            </a:r>
          </a:p>
          <a:p>
            <a:endParaRPr lang="en-US" dirty="0"/>
          </a:p>
          <a:p>
            <a:r>
              <a:rPr lang="en-US" dirty="0"/>
              <a:t>Hydroxychloroquine is the most promising currently available medication</a:t>
            </a:r>
          </a:p>
          <a:p>
            <a:endParaRPr lang="en-US" dirty="0"/>
          </a:p>
          <a:p>
            <a:r>
              <a:rPr lang="en-US" dirty="0"/>
              <a:t>Antiviral clinical trials currently ongoing</a:t>
            </a:r>
          </a:p>
          <a:p>
            <a:endParaRPr lang="en-US" dirty="0"/>
          </a:p>
          <a:p>
            <a:r>
              <a:rPr lang="en-US" dirty="0"/>
              <a:t>Continue </a:t>
            </a:r>
            <a:r>
              <a:rPr lang="en-US" dirty="0" err="1"/>
              <a:t>ACEi</a:t>
            </a:r>
            <a:r>
              <a:rPr lang="en-US" dirty="0"/>
              <a:t>/ARBs, use acetaminophen before NSAIDs</a:t>
            </a:r>
          </a:p>
        </p:txBody>
      </p:sp>
    </p:spTree>
    <p:extLst>
      <p:ext uri="{BB962C8B-B14F-4D97-AF65-F5344CB8AC3E}">
        <p14:creationId xmlns:p14="http://schemas.microsoft.com/office/powerpoint/2010/main" val="156982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689</TotalTime>
  <Words>3225</Words>
  <Application>Microsoft Office PowerPoint</Application>
  <PresentationFormat>Widescreen</PresentationFormat>
  <Paragraphs>764</Paragraphs>
  <Slides>124</Slides>
  <Notes>10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124</vt:i4>
      </vt:variant>
    </vt:vector>
  </HeadingPairs>
  <TitlesOfParts>
    <vt:vector size="134" baseType="lpstr">
      <vt:lpstr>Arial</vt:lpstr>
      <vt:lpstr>Arial</vt:lpstr>
      <vt:lpstr>Calibri</vt:lpstr>
      <vt:lpstr>Calibri Light</vt:lpstr>
      <vt:lpstr>Cambria</vt:lpstr>
      <vt:lpstr>Helvetica Neue Medium</vt:lpstr>
      <vt:lpstr>Symbol</vt:lpstr>
      <vt:lpstr>Times New Roman</vt:lpstr>
      <vt:lpstr>Office Theme</vt:lpstr>
      <vt:lpstr>1_Office Theme</vt:lpstr>
      <vt:lpstr>TEAM MEDICINE COVID19 UPDATES</vt:lpstr>
      <vt:lpstr>COVID19 current state  3.27.20</vt:lpstr>
      <vt:lpstr>Supply chain</vt:lpstr>
      <vt:lpstr>CSM &amp; SW STAFFING CHANGE</vt:lpstr>
      <vt:lpstr>Case Reviews</vt:lpstr>
      <vt:lpstr>CASE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COVID19!</vt:lpstr>
      <vt:lpstr>PEARLS </vt:lpstr>
      <vt:lpstr>CASE II</vt:lpstr>
      <vt:lpstr>PowerPoint Presentation</vt:lpstr>
      <vt:lpstr>PowerPoint Presentation</vt:lpstr>
      <vt:lpstr>PowerPoint Presentation</vt:lpstr>
      <vt:lpstr>PowerPoint Presentation</vt:lpstr>
      <vt:lpstr>PowerPoint Presentation</vt:lpstr>
      <vt:lpstr>PEARLS</vt:lpstr>
      <vt:lpstr>CASE III</vt:lpstr>
      <vt:lpstr>PowerPoint Presentation</vt:lpstr>
      <vt:lpstr>PowerPoint Presentation</vt:lpstr>
      <vt:lpstr>PEARLS </vt:lpstr>
      <vt:lpstr>CASE IV</vt:lpstr>
      <vt:lpstr>PowerPoint Presentation</vt:lpstr>
      <vt:lpstr>PowerPoint Presentation</vt:lpstr>
      <vt:lpstr>PowerPoint Presentation</vt:lpstr>
      <vt:lpstr>PowerPoint Presentation</vt:lpstr>
      <vt:lpstr>PowerPoint Presentation</vt:lpstr>
      <vt:lpstr>PEARLS</vt:lpstr>
      <vt:lpstr>CASE V</vt:lpstr>
      <vt:lpstr>PowerPoint Presentation</vt:lpstr>
      <vt:lpstr>PowerPoint Presentation</vt:lpstr>
      <vt:lpstr>PowerPoint Presentation</vt:lpstr>
      <vt:lpstr>PowerPoint Presentation</vt:lpstr>
      <vt:lpstr>PEARLS</vt:lpstr>
      <vt:lpstr>Clinical Course &amp; Treatment Guidelines</vt:lpstr>
      <vt:lpstr>BWH   POLICY</vt:lpstr>
      <vt:lpstr>BWH   POLICY</vt:lpstr>
      <vt:lpstr>MGH   GUIDANCE</vt:lpstr>
      <vt:lpstr>PowerPoint Presentation</vt:lpstr>
      <vt:lpstr>PowerPoint Presentation</vt:lpstr>
      <vt:lpstr>Thank you</vt:lpstr>
      <vt:lpstr>APPENDIX</vt:lpstr>
      <vt:lpstr>Universal Masking/Screening to began Wednesday   All must use Davenport 1 to enter Salem Hospital</vt:lpstr>
      <vt:lpstr>PowerPoint Presentation</vt:lpstr>
      <vt:lpstr>Employee Alert System</vt:lpstr>
      <vt:lpstr>PowerPoint Presentation</vt:lpstr>
      <vt:lpstr>EPIC TOOLS</vt:lpstr>
      <vt:lpstr>COVID19 TESTING</vt:lpstr>
      <vt:lpstr>COVID-19 ISOLATION AND TESTING PANEL</vt:lpstr>
      <vt:lpstr>PowerPoint Presentation</vt:lpstr>
      <vt:lpstr>DISCONTINUING ISOLATION</vt:lpstr>
      <vt:lpstr>PowerPoint Presentation</vt:lpstr>
      <vt:lpstr>VIRTUAL CONSULTATION</vt:lpstr>
      <vt:lpstr>IP eConsults</vt:lpstr>
      <vt:lpstr>COVID19 CRT Teams  </vt:lpstr>
      <vt:lpstr>General Rules CRT</vt:lpstr>
      <vt:lpstr>Statement on transporting COVID-19 suspect or confirmed patients in the hospital who require oxygen and/or non-invasive ventilation</vt:lpstr>
      <vt:lpstr>Resources</vt:lpstr>
      <vt:lpstr>COVID 19 Treatment Current State</vt:lpstr>
      <vt:lpstr>Goals</vt:lpstr>
      <vt:lpstr>Sources</vt:lpstr>
      <vt:lpstr>Early identification</vt:lpstr>
      <vt:lpstr>Diagnosis</vt:lpstr>
      <vt:lpstr>Reduce risk of transmission</vt:lpstr>
      <vt:lpstr>PowerPoint Presentation</vt:lpstr>
      <vt:lpstr>PowerPoint Presentation</vt:lpstr>
      <vt:lpstr>Reduce risk of transmission</vt:lpstr>
      <vt:lpstr>PowerPoint Presentation</vt:lpstr>
      <vt:lpstr>Managing Ventilation </vt:lpstr>
      <vt:lpstr>Ok, but what about drugs?</vt:lpstr>
      <vt:lpstr>Antibiotics and Co-Infection</vt:lpstr>
      <vt:lpstr>PowerPoint Presentation</vt:lpstr>
      <vt:lpstr>PowerPoint Presentation</vt:lpstr>
      <vt:lpstr>PowerPoint Presentation</vt:lpstr>
      <vt:lpstr>PowerPoint Presentation</vt:lpstr>
      <vt:lpstr>Inhaled Pulmonary Vasodilators </vt:lpstr>
      <vt:lpstr>PowerPoint Presentation</vt:lpstr>
      <vt:lpstr>PowerPoint Presentation</vt:lpstr>
      <vt:lpstr>Corticosteroids</vt:lpstr>
      <vt:lpstr>Corticosteroids</vt:lpstr>
      <vt:lpstr>Anti-IL6 Agents (Tocilizumab, Siltuximab)  </vt:lpstr>
      <vt:lpstr>Hydroxychloroquine and Chloroquine</vt:lpstr>
      <vt:lpstr>Hydroxychloroquine and Chloroquine</vt:lpstr>
      <vt:lpstr>Hydroxychloroquine and Chloroquine</vt:lpstr>
      <vt:lpstr>Hydroxychloroquine and Chloroquine</vt:lpstr>
      <vt:lpstr>Hydroxychloroquine and Chloroquine</vt:lpstr>
      <vt:lpstr>Hydroxychloroquine and Chloroquine</vt:lpstr>
      <vt:lpstr>Hydroxychloroquine and Chloroquine</vt:lpstr>
      <vt:lpstr>Hydroxychloroquine and Chloroquine</vt:lpstr>
      <vt:lpstr>Remdesivir (and other antivirals)</vt:lpstr>
      <vt:lpstr>Drugs to avoid?</vt:lpstr>
      <vt:lpstr>ACEi and ARBs</vt:lpstr>
      <vt:lpstr>NSAIDs</vt:lpstr>
      <vt:lpstr>Conclusions</vt:lpstr>
      <vt:lpstr>Questions?</vt:lpstr>
      <vt:lpstr>Contingency Planning</vt:lpstr>
      <vt:lpstr>Contingency Planning</vt:lpstr>
      <vt:lpstr>COVID 19:  MD CONTINGENCY PLAN</vt:lpstr>
      <vt:lpstr>Critical Care Privileging</vt:lpstr>
      <vt:lpstr>CRICO Coverage</vt:lpstr>
      <vt:lpstr>PowerPoint Presentation</vt:lpstr>
      <vt:lpstr>CURRENT STATE for ICU level of care 1-25:  DAY</vt:lpstr>
      <vt:lpstr>CONTINGENCY for ICU level of care 25-30:  DAY</vt:lpstr>
      <vt:lpstr>CONTINGENCY for ICU level of care 25-30:  NIGHT</vt:lpstr>
      <vt:lpstr>CONTINGENCY for ICU level of care 30-40:  NIGHT</vt:lpstr>
      <vt:lpstr>CONTINGENCY for ICU level of care 30-40:  DAY</vt:lpstr>
      <vt:lpstr>CONTINGENCY for INPATIENTS 140-180:  DAY</vt:lpstr>
      <vt:lpstr>CONTINGENCY for INPATIENTS 181-220:  DAY</vt:lpstr>
      <vt:lpstr>CURRENT STATE for INPATIENTS 1-180:  NIGHT</vt:lpstr>
      <vt:lpstr>CONTINGENCY for INPATIENTS 1-220:  NIGHT</vt:lpstr>
      <vt:lpstr>Training up/Education</vt:lpstr>
      <vt:lpstr>Critical Care Curriculum and Education Plan</vt:lpstr>
      <vt:lpstr>   Didactics</vt:lpstr>
      <vt:lpstr>SCCM Videos &amp; Guidelines https://sccm.org/getattachment/Disaster/SSC-COVID19-Critical-Care-Guidelines.pdf?lang=en-US&amp;_zs=WSjjd1&amp;_zl=j1cc6</vt:lpstr>
      <vt:lpstr>PowerPoint Presentation</vt:lpstr>
      <vt:lpstr>BWH COVID ICU Material: http://covidprotocols.org/  50 pages</vt:lpstr>
      <vt:lpstr>MGH COVID ICU Material—still in draft form and available as a Word Document</vt:lpstr>
      <vt:lpstr>Experiential</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MEDICINE COVID19 UPDATES</dc:title>
  <dc:creator>Hinrichsen, Mona,M.D.</dc:creator>
  <cp:lastModifiedBy>Hinrichsen, Mona,M.D.</cp:lastModifiedBy>
  <cp:revision>34</cp:revision>
  <dcterms:created xsi:type="dcterms:W3CDTF">2020-03-27T04:27:57Z</dcterms:created>
  <dcterms:modified xsi:type="dcterms:W3CDTF">2020-03-27T15:56:57Z</dcterms:modified>
</cp:coreProperties>
</file>